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omments/comment1.xml" ContentType="application/vnd.openxmlformats-officedocument.presentationml.comment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omments/comment2.xml" ContentType="application/vnd.openxmlformats-officedocument.presentationml.comments+xml"/>
  <Override PartName="/ppt/notesSlides/notesSlide94.xml" ContentType="application/vnd.openxmlformats-officedocument.presentationml.notesSlide+xml"/>
  <Override PartName="/ppt/comments/comment3.xml" ContentType="application/vnd.openxmlformats-officedocument.presentationml.comments+xml"/>
  <Override PartName="/ppt/notesSlides/notesSlide95.xml" ContentType="application/vnd.openxmlformats-officedocument.presentationml.notesSlide+xml"/>
  <Override PartName="/ppt/comments/comment4.xml" ContentType="application/vnd.openxmlformats-officedocument.presentationml.comments+xml"/>
  <Override PartName="/ppt/notesSlides/notesSlide96.xml" ContentType="application/vnd.openxmlformats-officedocument.presentationml.notesSlide+xml"/>
  <Override PartName="/ppt/comments/comment5.xml" ContentType="application/vnd.openxmlformats-officedocument.presentationml.comment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46" r:id="rId4"/>
  </p:sldMasterIdLst>
  <p:notesMasterIdLst>
    <p:notesMasterId r:id="rId127"/>
  </p:notesMasterIdLst>
  <p:handoutMasterIdLst>
    <p:handoutMasterId r:id="rId128"/>
  </p:handoutMasterIdLst>
  <p:sldIdLst>
    <p:sldId id="1022" r:id="rId5"/>
    <p:sldId id="957" r:id="rId6"/>
    <p:sldId id="958" r:id="rId7"/>
    <p:sldId id="955" r:id="rId8"/>
    <p:sldId id="1189" r:id="rId9"/>
    <p:sldId id="810" r:id="rId10"/>
    <p:sldId id="809" r:id="rId11"/>
    <p:sldId id="1190" r:id="rId12"/>
    <p:sldId id="1229" r:id="rId13"/>
    <p:sldId id="1230" r:id="rId14"/>
    <p:sldId id="1023" r:id="rId15"/>
    <p:sldId id="988" r:id="rId16"/>
    <p:sldId id="989" r:id="rId17"/>
    <p:sldId id="991" r:id="rId18"/>
    <p:sldId id="990" r:id="rId19"/>
    <p:sldId id="992" r:id="rId20"/>
    <p:sldId id="993" r:id="rId21"/>
    <p:sldId id="1001" r:id="rId22"/>
    <p:sldId id="1024" r:id="rId23"/>
    <p:sldId id="994" r:id="rId24"/>
    <p:sldId id="995" r:id="rId25"/>
    <p:sldId id="996" r:id="rId26"/>
    <p:sldId id="997" r:id="rId27"/>
    <p:sldId id="998" r:id="rId28"/>
    <p:sldId id="999" r:id="rId29"/>
    <p:sldId id="1000" r:id="rId30"/>
    <p:sldId id="1004" r:id="rId31"/>
    <p:sldId id="1002" r:id="rId32"/>
    <p:sldId id="1003" r:id="rId33"/>
    <p:sldId id="807" r:id="rId34"/>
    <p:sldId id="1025" r:id="rId35"/>
    <p:sldId id="802" r:id="rId36"/>
    <p:sldId id="1005" r:id="rId37"/>
    <p:sldId id="1015" r:id="rId38"/>
    <p:sldId id="1016" r:id="rId39"/>
    <p:sldId id="1204" r:id="rId40"/>
    <p:sldId id="1205" r:id="rId41"/>
    <p:sldId id="1017" r:id="rId42"/>
    <p:sldId id="1018" r:id="rId43"/>
    <p:sldId id="1214" r:id="rId44"/>
    <p:sldId id="1215" r:id="rId45"/>
    <p:sldId id="1006" r:id="rId46"/>
    <p:sldId id="1007" r:id="rId47"/>
    <p:sldId id="1200" r:id="rId48"/>
    <p:sldId id="1202" r:id="rId49"/>
    <p:sldId id="1203" r:id="rId50"/>
    <p:sldId id="1008" r:id="rId51"/>
    <p:sldId id="1201" r:id="rId52"/>
    <p:sldId id="1012" r:id="rId53"/>
    <p:sldId id="1013" r:id="rId54"/>
    <p:sldId id="1014" r:id="rId55"/>
    <p:sldId id="1207" r:id="rId56"/>
    <p:sldId id="1010" r:id="rId57"/>
    <p:sldId id="1227" r:id="rId58"/>
    <p:sldId id="1009" r:id="rId59"/>
    <p:sldId id="1011" r:id="rId60"/>
    <p:sldId id="1210" r:id="rId61"/>
    <p:sldId id="1208" r:id="rId62"/>
    <p:sldId id="1213" r:id="rId63"/>
    <p:sldId id="1212" r:id="rId64"/>
    <p:sldId id="1209" r:id="rId65"/>
    <p:sldId id="1206" r:id="rId66"/>
    <p:sldId id="463" r:id="rId67"/>
    <p:sldId id="471" r:id="rId68"/>
    <p:sldId id="1216" r:id="rId69"/>
    <p:sldId id="1219" r:id="rId70"/>
    <p:sldId id="1020" r:id="rId71"/>
    <p:sldId id="961" r:id="rId72"/>
    <p:sldId id="266" r:id="rId73"/>
    <p:sldId id="434" r:id="rId74"/>
    <p:sldId id="433" r:id="rId75"/>
    <p:sldId id="440" r:id="rId76"/>
    <p:sldId id="1217" r:id="rId77"/>
    <p:sldId id="435" r:id="rId78"/>
    <p:sldId id="444" r:id="rId79"/>
    <p:sldId id="1220" r:id="rId80"/>
    <p:sldId id="272" r:id="rId81"/>
    <p:sldId id="962" r:id="rId82"/>
    <p:sldId id="964" r:id="rId83"/>
    <p:sldId id="1221" r:id="rId84"/>
    <p:sldId id="1199" r:id="rId85"/>
    <p:sldId id="965" r:id="rId86"/>
    <p:sldId id="966" r:id="rId87"/>
    <p:sldId id="967" r:id="rId88"/>
    <p:sldId id="987" r:id="rId89"/>
    <p:sldId id="968" r:id="rId90"/>
    <p:sldId id="1198" r:id="rId91"/>
    <p:sldId id="969" r:id="rId92"/>
    <p:sldId id="970" r:id="rId93"/>
    <p:sldId id="971" r:id="rId94"/>
    <p:sldId id="972" r:id="rId95"/>
    <p:sldId id="973" r:id="rId96"/>
    <p:sldId id="974" r:id="rId97"/>
    <p:sldId id="975" r:id="rId98"/>
    <p:sldId id="1197" r:id="rId99"/>
    <p:sldId id="976" r:id="rId100"/>
    <p:sldId id="977" r:id="rId101"/>
    <p:sldId id="978" r:id="rId102"/>
    <p:sldId id="979" r:id="rId103"/>
    <p:sldId id="980" r:id="rId104"/>
    <p:sldId id="1196" r:id="rId105"/>
    <p:sldId id="981" r:id="rId106"/>
    <p:sldId id="982" r:id="rId107"/>
    <p:sldId id="986" r:id="rId108"/>
    <p:sldId id="983" r:id="rId109"/>
    <p:sldId id="984" r:id="rId110"/>
    <p:sldId id="985" r:id="rId111"/>
    <p:sldId id="1194" r:id="rId112"/>
    <p:sldId id="1021" r:id="rId113"/>
    <p:sldId id="1019" r:id="rId114"/>
    <p:sldId id="1223" r:id="rId115"/>
    <p:sldId id="1228" r:id="rId116"/>
    <p:sldId id="1031" r:id="rId117"/>
    <p:sldId id="1032" r:id="rId118"/>
    <p:sldId id="1029" r:id="rId119"/>
    <p:sldId id="1026" r:id="rId120"/>
    <p:sldId id="1027" r:id="rId121"/>
    <p:sldId id="1028" r:id="rId122"/>
    <p:sldId id="1224" r:id="rId123"/>
    <p:sldId id="1225" r:id="rId124"/>
    <p:sldId id="1030" r:id="rId125"/>
    <p:sldId id="908" r:id="rId126"/>
  </p:sldIdLst>
  <p:sldSz cx="12192000" cy="6858000"/>
  <p:notesSz cx="6805613" cy="9939338"/>
  <p:custDataLst>
    <p:tags r:id="rId129"/>
  </p:custDataLst>
  <p:defaultTextStyle>
    <a:defPPr>
      <a:defRPr lang="de-DE"/>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3705" userDrawn="1">
          <p15:clr>
            <a:srgbClr val="A4A3A4"/>
          </p15:clr>
        </p15:guide>
        <p15:guide id="2" orient="horz" pos="1185" userDrawn="1">
          <p15:clr>
            <a:srgbClr val="A4A3A4"/>
          </p15:clr>
        </p15:guide>
        <p15:guide id="3" pos="339" userDrawn="1">
          <p15:clr>
            <a:srgbClr val="A4A3A4"/>
          </p15:clr>
        </p15:guide>
        <p15:guide id="4" pos="3856" userDrawn="1">
          <p15:clr>
            <a:srgbClr val="A4A3A4"/>
          </p15:clr>
        </p15:guide>
        <p15:guide id="5" pos="7396"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Hsiao(蕭國鎮_ATP)" initials="JH" lastIdx="20" clrIdx="0">
    <p:extLst>
      <p:ext uri="{19B8F6BF-5375-455C-9EA6-DF929625EA0E}">
        <p15:presenceInfo xmlns:p15="http://schemas.microsoft.com/office/powerpoint/2012/main" userId="S::jameshsiao@tw.atpinc.com::9e1ec155-6efb-42e1-bb88-8a1cbc17a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F388D"/>
    <a:srgbClr val="033663"/>
    <a:srgbClr val="3F3F3F"/>
    <a:srgbClr val="2A2A2A"/>
    <a:srgbClr val="EAEAEA"/>
    <a:srgbClr val="1C2E63"/>
    <a:srgbClr val="000000"/>
    <a:srgbClr val="383189"/>
    <a:srgbClr val="CBD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4" autoAdjust="0"/>
    <p:restoredTop sz="79524" autoAdjust="0"/>
  </p:normalViewPr>
  <p:slideViewPr>
    <p:cSldViewPr snapToGrid="0">
      <p:cViewPr varScale="1">
        <p:scale>
          <a:sx n="65" d="100"/>
          <a:sy n="65" d="100"/>
        </p:scale>
        <p:origin x="1224" y="43"/>
      </p:cViewPr>
      <p:guideLst>
        <p:guide orient="horz" pos="3705"/>
        <p:guide orient="horz" pos="1185"/>
        <p:guide pos="339"/>
        <p:guide pos="3856"/>
        <p:guide pos="7396"/>
      </p:guideLst>
    </p:cSldViewPr>
  </p:slideViewPr>
  <p:outlineViewPr>
    <p:cViewPr>
      <p:scale>
        <a:sx n="33" d="100"/>
        <a:sy n="33" d="100"/>
      </p:scale>
      <p:origin x="0" y="1062"/>
    </p:cViewPr>
  </p:outlineViewPr>
  <p:notesTextViewPr>
    <p:cViewPr>
      <p:scale>
        <a:sx n="100" d="100"/>
        <a:sy n="100" d="100"/>
      </p:scale>
      <p:origin x="0" y="0"/>
    </p:cViewPr>
  </p:notesTextViewPr>
  <p:sorterViewPr>
    <p:cViewPr>
      <p:scale>
        <a:sx n="100" d="100"/>
        <a:sy n="100" d="100"/>
      </p:scale>
      <p:origin x="0" y="-1908"/>
    </p:cViewPr>
  </p:sorterViewPr>
  <p:notesViewPr>
    <p:cSldViewPr snapToGrid="0">
      <p:cViewPr varScale="1">
        <p:scale>
          <a:sx n="80" d="100"/>
          <a:sy n="80" d="100"/>
        </p:scale>
        <p:origin x="-3996"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gs" Target="tags/tag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Hsiao" userId="9e1ec155-6efb-42e1-bb88-8a1cbc17a981" providerId="ADAL" clId="{35BA78BB-7E73-42C7-AC58-7174F486E9D0}"/>
    <pc:docChg chg="undo custSel modSld sldOrd">
      <pc:chgData name="James Hsiao" userId="9e1ec155-6efb-42e1-bb88-8a1cbc17a981" providerId="ADAL" clId="{35BA78BB-7E73-42C7-AC58-7174F486E9D0}" dt="2020-06-15T07:18:28.006" v="491" actId="20577"/>
      <pc:docMkLst>
        <pc:docMk/>
      </pc:docMkLst>
      <pc:sldChg chg="modNotesTx">
        <pc:chgData name="James Hsiao" userId="9e1ec155-6efb-42e1-bb88-8a1cbc17a981" providerId="ADAL" clId="{35BA78BB-7E73-42C7-AC58-7174F486E9D0}" dt="2020-06-15T05:21:36.461" v="119" actId="20577"/>
        <pc:sldMkLst>
          <pc:docMk/>
          <pc:sldMk cId="1742837694" sldId="955"/>
        </pc:sldMkLst>
      </pc:sldChg>
      <pc:sldChg chg="modNotesTx">
        <pc:chgData name="James Hsiao" userId="9e1ec155-6efb-42e1-bb88-8a1cbc17a981" providerId="ADAL" clId="{35BA78BB-7E73-42C7-AC58-7174F486E9D0}" dt="2020-06-15T07:18:28.006" v="491" actId="20577"/>
        <pc:sldMkLst>
          <pc:docMk/>
          <pc:sldMk cId="3196542840" sldId="988"/>
        </pc:sldMkLst>
      </pc:sldChg>
      <pc:sldChg chg="addSp delSp modSp">
        <pc:chgData name="James Hsiao" userId="9e1ec155-6efb-42e1-bb88-8a1cbc17a981" providerId="ADAL" clId="{35BA78BB-7E73-42C7-AC58-7174F486E9D0}" dt="2020-06-15T02:43:40.228" v="18"/>
        <pc:sldMkLst>
          <pc:docMk/>
          <pc:sldMk cId="2163515236" sldId="1028"/>
        </pc:sldMkLst>
        <pc:spChg chg="add del mod">
          <ac:chgData name="James Hsiao" userId="9e1ec155-6efb-42e1-bb88-8a1cbc17a981" providerId="ADAL" clId="{35BA78BB-7E73-42C7-AC58-7174F486E9D0}" dt="2020-06-15T02:43:40.228" v="18"/>
          <ac:spMkLst>
            <pc:docMk/>
            <pc:sldMk cId="2163515236" sldId="1028"/>
            <ac:spMk id="5" creationId="{B7568CFF-0B27-45E3-9A40-DCCA900123EE}"/>
          </ac:spMkLst>
        </pc:spChg>
      </pc:sldChg>
      <pc:sldChg chg="modNotesTx">
        <pc:chgData name="James Hsiao" userId="9e1ec155-6efb-42e1-bb88-8a1cbc17a981" providerId="ADAL" clId="{35BA78BB-7E73-42C7-AC58-7174F486E9D0}" dt="2020-06-15T05:50:55.290" v="144" actId="20577"/>
        <pc:sldMkLst>
          <pc:docMk/>
          <pc:sldMk cId="3339037994" sldId="1189"/>
        </pc:sldMkLst>
      </pc:sldChg>
      <pc:sldChg chg="modNotesTx">
        <pc:chgData name="James Hsiao" userId="9e1ec155-6efb-42e1-bb88-8a1cbc17a981" providerId="ADAL" clId="{35BA78BB-7E73-42C7-AC58-7174F486E9D0}" dt="2020-06-15T06:47:23.381" v="200" actId="20577"/>
        <pc:sldMkLst>
          <pc:docMk/>
          <pc:sldMk cId="3182467167" sldId="1190"/>
        </pc:sldMkLst>
      </pc:sldChg>
      <pc:sldChg chg="modNotesTx">
        <pc:chgData name="James Hsiao" userId="9e1ec155-6efb-42e1-bb88-8a1cbc17a981" providerId="ADAL" clId="{35BA78BB-7E73-42C7-AC58-7174F486E9D0}" dt="2020-06-15T06:58:02.939" v="362" actId="20577"/>
        <pc:sldMkLst>
          <pc:docMk/>
          <pc:sldMk cId="182578638" sldId="1192"/>
        </pc:sldMkLst>
      </pc:sldChg>
      <pc:sldChg chg="addSp delSp modSp ord modNotesTx">
        <pc:chgData name="James Hsiao" userId="9e1ec155-6efb-42e1-bb88-8a1cbc17a981" providerId="ADAL" clId="{35BA78BB-7E73-42C7-AC58-7174F486E9D0}" dt="2020-06-15T03:42:31.169" v="116" actId="1076"/>
        <pc:sldMkLst>
          <pc:docMk/>
          <pc:sldMk cId="3001170878" sldId="1226"/>
        </pc:sldMkLst>
        <pc:spChg chg="add mod">
          <ac:chgData name="James Hsiao" userId="9e1ec155-6efb-42e1-bb88-8a1cbc17a981" providerId="ADAL" clId="{35BA78BB-7E73-42C7-AC58-7174F486E9D0}" dt="2020-06-15T03:40:18.468" v="106" actId="20577"/>
          <ac:spMkLst>
            <pc:docMk/>
            <pc:sldMk cId="3001170878" sldId="1226"/>
            <ac:spMk id="6" creationId="{CFE5E193-A405-4678-8687-E3A9580F7F6C}"/>
          </ac:spMkLst>
        </pc:spChg>
        <pc:spChg chg="add del mod">
          <ac:chgData name="James Hsiao" userId="9e1ec155-6efb-42e1-bb88-8a1cbc17a981" providerId="ADAL" clId="{35BA78BB-7E73-42C7-AC58-7174F486E9D0}" dt="2020-06-15T02:45:52.170" v="31" actId="478"/>
          <ac:spMkLst>
            <pc:docMk/>
            <pc:sldMk cId="3001170878" sldId="1226"/>
            <ac:spMk id="7" creationId="{C972F833-75CE-4481-A1A8-FEF3332A14F4}"/>
          </ac:spMkLst>
        </pc:spChg>
        <pc:spChg chg="del">
          <ac:chgData name="James Hsiao" userId="9e1ec155-6efb-42e1-bb88-8a1cbc17a981" providerId="ADAL" clId="{35BA78BB-7E73-42C7-AC58-7174F486E9D0}" dt="2020-06-15T02:45:38.174" v="28" actId="478"/>
          <ac:spMkLst>
            <pc:docMk/>
            <pc:sldMk cId="3001170878" sldId="1226"/>
            <ac:spMk id="76" creationId="{00000000-0000-0000-0000-000000000000}"/>
          </ac:spMkLst>
        </pc:spChg>
        <pc:picChg chg="add mod">
          <ac:chgData name="James Hsiao" userId="9e1ec155-6efb-42e1-bb88-8a1cbc17a981" providerId="ADAL" clId="{35BA78BB-7E73-42C7-AC58-7174F486E9D0}" dt="2020-06-15T03:42:18.811" v="115" actId="1076"/>
          <ac:picMkLst>
            <pc:docMk/>
            <pc:sldMk cId="3001170878" sldId="1226"/>
            <ac:picMk id="3" creationId="{847E208C-1909-474D-8AF6-E0B12D8712CB}"/>
          </ac:picMkLst>
        </pc:picChg>
        <pc:picChg chg="del mod">
          <ac:chgData name="James Hsiao" userId="9e1ec155-6efb-42e1-bb88-8a1cbc17a981" providerId="ADAL" clId="{35BA78BB-7E73-42C7-AC58-7174F486E9D0}" dt="2020-06-15T03:42:05.325" v="112" actId="478"/>
          <ac:picMkLst>
            <pc:docMk/>
            <pc:sldMk cId="3001170878" sldId="1226"/>
            <ac:picMk id="4" creationId="{3106FE47-87F8-4543-B8F4-98F3F981B07E}"/>
          </ac:picMkLst>
        </pc:picChg>
        <pc:picChg chg="add del mod">
          <ac:chgData name="James Hsiao" userId="9e1ec155-6efb-42e1-bb88-8a1cbc17a981" providerId="ADAL" clId="{35BA78BB-7E73-42C7-AC58-7174F486E9D0}" dt="2020-06-15T03:37:23.908" v="77"/>
          <ac:picMkLst>
            <pc:docMk/>
            <pc:sldMk cId="3001170878" sldId="1226"/>
            <ac:picMk id="8" creationId="{BAEA0241-A77E-4D7F-9345-F6F02F0F96C1}"/>
          </ac:picMkLst>
        </pc:picChg>
        <pc:picChg chg="add mod">
          <ac:chgData name="James Hsiao" userId="9e1ec155-6efb-42e1-bb88-8a1cbc17a981" providerId="ADAL" clId="{35BA78BB-7E73-42C7-AC58-7174F486E9D0}" dt="2020-06-15T03:42:31.169" v="116" actId="1076"/>
          <ac:picMkLst>
            <pc:docMk/>
            <pc:sldMk cId="3001170878" sldId="1226"/>
            <ac:picMk id="9" creationId="{0223DE62-139E-4BB2-AD84-CEA688221EDF}"/>
          </ac:picMkLst>
        </pc:picChg>
      </pc:sldChg>
    </pc:docChg>
  </pc:docChgLst>
  <pc:docChgLst>
    <pc:chgData name="James Hsiao(蕭國鎮_ATP)" userId="9e1ec155-6efb-42e1-bb88-8a1cbc17a981" providerId="ADAL" clId="{32786DEB-FA6F-4B19-86BD-821DD26A4357}"/>
    <pc:docChg chg="undo custSel addSld modSld sldOrd">
      <pc:chgData name="James Hsiao(蕭國鎮_ATP)" userId="9e1ec155-6efb-42e1-bb88-8a1cbc17a981" providerId="ADAL" clId="{32786DEB-FA6F-4B19-86BD-821DD26A4357}" dt="2020-04-28T10:35:09.991" v="422" actId="1076"/>
      <pc:docMkLst>
        <pc:docMk/>
      </pc:docMkLst>
      <pc:sldChg chg="addSp delSp modSp delAnim">
        <pc:chgData name="James Hsiao(蕭國鎮_ATP)" userId="9e1ec155-6efb-42e1-bb88-8a1cbc17a981" providerId="ADAL" clId="{32786DEB-FA6F-4B19-86BD-821DD26A4357}" dt="2020-04-28T10:04:26.750" v="337" actId="1076"/>
        <pc:sldMkLst>
          <pc:docMk/>
          <pc:sldMk cId="892525565" sldId="802"/>
        </pc:sldMkLst>
        <pc:spChg chg="mod">
          <ac:chgData name="James Hsiao(蕭國鎮_ATP)" userId="9e1ec155-6efb-42e1-bb88-8a1cbc17a981" providerId="ADAL" clId="{32786DEB-FA6F-4B19-86BD-821DD26A4357}" dt="2020-04-28T10:04:26.750" v="337" actId="1076"/>
          <ac:spMkLst>
            <pc:docMk/>
            <pc:sldMk cId="892525565" sldId="802"/>
            <ac:spMk id="55" creationId="{00000000-0000-0000-0000-000000000000}"/>
          </ac:spMkLst>
        </pc:spChg>
        <pc:spChg chg="mod">
          <ac:chgData name="James Hsiao(蕭國鎮_ATP)" userId="9e1ec155-6efb-42e1-bb88-8a1cbc17a981" providerId="ADAL" clId="{32786DEB-FA6F-4B19-86BD-821DD26A4357}" dt="2020-04-28T10:04:05.951" v="336" actId="1076"/>
          <ac:spMkLst>
            <pc:docMk/>
            <pc:sldMk cId="892525565" sldId="802"/>
            <ac:spMk id="119" creationId="{00000000-0000-0000-0000-000000000000}"/>
          </ac:spMkLst>
        </pc:spChg>
        <pc:spChg chg="mod">
          <ac:chgData name="James Hsiao(蕭國鎮_ATP)" userId="9e1ec155-6efb-42e1-bb88-8a1cbc17a981" providerId="ADAL" clId="{32786DEB-FA6F-4B19-86BD-821DD26A4357}" dt="2020-04-28T09:40:19.158" v="311" actId="14100"/>
          <ac:spMkLst>
            <pc:docMk/>
            <pc:sldMk cId="892525565" sldId="802"/>
            <ac:spMk id="120" creationId="{00000000-0000-0000-0000-000000000000}"/>
          </ac:spMkLst>
        </pc:spChg>
        <pc:spChg chg="del">
          <ac:chgData name="James Hsiao(蕭國鎮_ATP)" userId="9e1ec155-6efb-42e1-bb88-8a1cbc17a981" providerId="ADAL" clId="{32786DEB-FA6F-4B19-86BD-821DD26A4357}" dt="2020-04-28T09:42:32.943" v="320" actId="478"/>
          <ac:spMkLst>
            <pc:docMk/>
            <pc:sldMk cId="892525565" sldId="802"/>
            <ac:spMk id="142" creationId="{00000000-0000-0000-0000-000000000000}"/>
          </ac:spMkLst>
        </pc:spChg>
        <pc:spChg chg="del">
          <ac:chgData name="James Hsiao(蕭國鎮_ATP)" userId="9e1ec155-6efb-42e1-bb88-8a1cbc17a981" providerId="ADAL" clId="{32786DEB-FA6F-4B19-86BD-821DD26A4357}" dt="2020-04-28T09:42:32.943" v="320" actId="478"/>
          <ac:spMkLst>
            <pc:docMk/>
            <pc:sldMk cId="892525565" sldId="802"/>
            <ac:spMk id="143" creationId="{00000000-0000-0000-0000-000000000000}"/>
          </ac:spMkLst>
        </pc:spChg>
        <pc:spChg chg="del">
          <ac:chgData name="James Hsiao(蕭國鎮_ATP)" userId="9e1ec155-6efb-42e1-bb88-8a1cbc17a981" providerId="ADAL" clId="{32786DEB-FA6F-4B19-86BD-821DD26A4357}" dt="2020-04-28T09:42:32.943" v="320" actId="478"/>
          <ac:spMkLst>
            <pc:docMk/>
            <pc:sldMk cId="892525565" sldId="802"/>
            <ac:spMk id="144" creationId="{00000000-0000-0000-0000-000000000000}"/>
          </ac:spMkLst>
        </pc:spChg>
        <pc:spChg chg="del">
          <ac:chgData name="James Hsiao(蕭國鎮_ATP)" userId="9e1ec155-6efb-42e1-bb88-8a1cbc17a981" providerId="ADAL" clId="{32786DEB-FA6F-4B19-86BD-821DD26A4357}" dt="2020-04-28T09:42:32.943" v="320" actId="478"/>
          <ac:spMkLst>
            <pc:docMk/>
            <pc:sldMk cId="892525565" sldId="802"/>
            <ac:spMk id="145"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48"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49"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0"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1"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2"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3"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4" creationId="{00000000-0000-0000-0000-000000000000}"/>
          </ac:spMkLst>
        </pc:spChg>
        <pc:spChg chg="del">
          <ac:chgData name="James Hsiao(蕭國鎮_ATP)" userId="9e1ec155-6efb-42e1-bb88-8a1cbc17a981" providerId="ADAL" clId="{32786DEB-FA6F-4B19-86BD-821DD26A4357}" dt="2020-04-28T09:42:15.276" v="313" actId="478"/>
          <ac:spMkLst>
            <pc:docMk/>
            <pc:sldMk cId="892525565" sldId="802"/>
            <ac:spMk id="155" creationId="{00000000-0000-0000-0000-000000000000}"/>
          </ac:spMkLst>
        </pc:spChg>
        <pc:spChg chg="del">
          <ac:chgData name="James Hsiao(蕭國鎮_ATP)" userId="9e1ec155-6efb-42e1-bb88-8a1cbc17a981" providerId="ADAL" clId="{32786DEB-FA6F-4B19-86BD-821DD26A4357}" dt="2020-04-28T09:42:11.781" v="312" actId="478"/>
          <ac:spMkLst>
            <pc:docMk/>
            <pc:sldMk cId="892525565" sldId="802"/>
            <ac:spMk id="156" creationId="{00000000-0000-0000-0000-000000000000}"/>
          </ac:spMkLst>
        </pc:spChg>
        <pc:spChg chg="del">
          <ac:chgData name="James Hsiao(蕭國鎮_ATP)" userId="9e1ec155-6efb-42e1-bb88-8a1cbc17a981" providerId="ADAL" clId="{32786DEB-FA6F-4B19-86BD-821DD26A4357}" dt="2020-04-28T09:42:29.358" v="319" actId="478"/>
          <ac:spMkLst>
            <pc:docMk/>
            <pc:sldMk cId="892525565" sldId="802"/>
            <ac:spMk id="157" creationId="{00000000-0000-0000-0000-000000000000}"/>
          </ac:spMkLst>
        </pc:spChg>
        <pc:spChg chg="del mod">
          <ac:chgData name="James Hsiao(蕭國鎮_ATP)" userId="9e1ec155-6efb-42e1-bb88-8a1cbc17a981" providerId="ADAL" clId="{32786DEB-FA6F-4B19-86BD-821DD26A4357}" dt="2020-04-28T09:42:23.026" v="316" actId="478"/>
          <ac:spMkLst>
            <pc:docMk/>
            <pc:sldMk cId="892525565" sldId="802"/>
            <ac:spMk id="158" creationId="{00000000-0000-0000-0000-000000000000}"/>
          </ac:spMkLst>
        </pc:spChg>
        <pc:grpChg chg="del">
          <ac:chgData name="James Hsiao(蕭國鎮_ATP)" userId="9e1ec155-6efb-42e1-bb88-8a1cbc17a981" providerId="ADAL" clId="{32786DEB-FA6F-4B19-86BD-821DD26A4357}" dt="2020-04-28T09:42:32.943" v="320" actId="478"/>
          <ac:grpSpMkLst>
            <pc:docMk/>
            <pc:sldMk cId="892525565" sldId="802"/>
            <ac:grpSpMk id="56" creationId="{00000000-0000-0000-0000-000000000000}"/>
          </ac:grpSpMkLst>
        </pc:grpChg>
        <pc:grpChg chg="del">
          <ac:chgData name="James Hsiao(蕭國鎮_ATP)" userId="9e1ec155-6efb-42e1-bb88-8a1cbc17a981" providerId="ADAL" clId="{32786DEB-FA6F-4B19-86BD-821DD26A4357}" dt="2020-04-28T09:42:32.943" v="320" actId="478"/>
          <ac:grpSpMkLst>
            <pc:docMk/>
            <pc:sldMk cId="892525565" sldId="802"/>
            <ac:grpSpMk id="64" creationId="{00000000-0000-0000-0000-000000000000}"/>
          </ac:grpSpMkLst>
        </pc:grpChg>
        <pc:grpChg chg="del">
          <ac:chgData name="James Hsiao(蕭國鎮_ATP)" userId="9e1ec155-6efb-42e1-bb88-8a1cbc17a981" providerId="ADAL" clId="{32786DEB-FA6F-4B19-86BD-821DD26A4357}" dt="2020-04-28T09:42:32.943" v="320" actId="478"/>
          <ac:grpSpMkLst>
            <pc:docMk/>
            <pc:sldMk cId="892525565" sldId="802"/>
            <ac:grpSpMk id="95" creationId="{00000000-0000-0000-0000-000000000000}"/>
          </ac:grpSpMkLst>
        </pc:grpChg>
        <pc:grpChg chg="del">
          <ac:chgData name="James Hsiao(蕭國鎮_ATP)" userId="9e1ec155-6efb-42e1-bb88-8a1cbc17a981" providerId="ADAL" clId="{32786DEB-FA6F-4B19-86BD-821DD26A4357}" dt="2020-04-28T09:42:45.248" v="323" actId="478"/>
          <ac:grpSpMkLst>
            <pc:docMk/>
            <pc:sldMk cId="892525565" sldId="802"/>
            <ac:grpSpMk id="99" creationId="{00000000-0000-0000-0000-000000000000}"/>
          </ac:grpSpMkLst>
        </pc:grpChg>
        <pc:grpChg chg="del">
          <ac:chgData name="James Hsiao(蕭國鎮_ATP)" userId="9e1ec155-6efb-42e1-bb88-8a1cbc17a981" providerId="ADAL" clId="{32786DEB-FA6F-4B19-86BD-821DD26A4357}" dt="2020-04-28T09:42:18.220" v="314" actId="478"/>
          <ac:grpSpMkLst>
            <pc:docMk/>
            <pc:sldMk cId="892525565" sldId="802"/>
            <ac:grpSpMk id="121" creationId="{00000000-0000-0000-0000-000000000000}"/>
          </ac:grpSpMkLst>
        </pc:grpChg>
        <pc:grpChg chg="del">
          <ac:chgData name="James Hsiao(蕭國鎮_ATP)" userId="9e1ec155-6efb-42e1-bb88-8a1cbc17a981" providerId="ADAL" clId="{32786DEB-FA6F-4B19-86BD-821DD26A4357}" dt="2020-04-28T09:42:18.220" v="314" actId="478"/>
          <ac:grpSpMkLst>
            <pc:docMk/>
            <pc:sldMk cId="892525565" sldId="802"/>
            <ac:grpSpMk id="124" creationId="{00000000-0000-0000-0000-000000000000}"/>
          </ac:grpSpMkLst>
        </pc:grpChg>
        <pc:grpChg chg="del">
          <ac:chgData name="James Hsiao(蕭國鎮_ATP)" userId="9e1ec155-6efb-42e1-bb88-8a1cbc17a981" providerId="ADAL" clId="{32786DEB-FA6F-4B19-86BD-821DD26A4357}" dt="2020-04-28T09:42:18.220" v="314" actId="478"/>
          <ac:grpSpMkLst>
            <pc:docMk/>
            <pc:sldMk cId="892525565" sldId="802"/>
            <ac:grpSpMk id="127" creationId="{00000000-0000-0000-0000-000000000000}"/>
          </ac:grpSpMkLst>
        </pc:grpChg>
        <pc:grpChg chg="del">
          <ac:chgData name="James Hsiao(蕭國鎮_ATP)" userId="9e1ec155-6efb-42e1-bb88-8a1cbc17a981" providerId="ADAL" clId="{32786DEB-FA6F-4B19-86BD-821DD26A4357}" dt="2020-04-28T09:42:18.220" v="314" actId="478"/>
          <ac:grpSpMkLst>
            <pc:docMk/>
            <pc:sldMk cId="892525565" sldId="802"/>
            <ac:grpSpMk id="130" creationId="{00000000-0000-0000-0000-000000000000}"/>
          </ac:grpSpMkLst>
        </pc:grpChg>
        <pc:grpChg chg="del mod">
          <ac:chgData name="James Hsiao(蕭國鎮_ATP)" userId="9e1ec155-6efb-42e1-bb88-8a1cbc17a981" providerId="ADAL" clId="{32786DEB-FA6F-4B19-86BD-821DD26A4357}" dt="2020-04-28T09:42:43.964" v="322" actId="478"/>
          <ac:grpSpMkLst>
            <pc:docMk/>
            <pc:sldMk cId="892525565" sldId="802"/>
            <ac:grpSpMk id="133" creationId="{00000000-0000-0000-0000-000000000000}"/>
          </ac:grpSpMkLst>
        </pc:grpChg>
        <pc:picChg chg="add mod">
          <ac:chgData name="James Hsiao(蕭國鎮_ATP)" userId="9e1ec155-6efb-42e1-bb88-8a1cbc17a981" providerId="ADAL" clId="{32786DEB-FA6F-4B19-86BD-821DD26A4357}" dt="2020-04-28T09:43:41.091" v="330" actId="1076"/>
          <ac:picMkLst>
            <pc:docMk/>
            <pc:sldMk cId="892525565" sldId="802"/>
            <ac:picMk id="2" creationId="{5D7CEBBE-AFB0-493E-91C3-097E3A720E32}"/>
          </ac:picMkLst>
        </pc:picChg>
        <pc:picChg chg="add mod">
          <ac:chgData name="James Hsiao(蕭國鎮_ATP)" userId="9e1ec155-6efb-42e1-bb88-8a1cbc17a981" providerId="ADAL" clId="{32786DEB-FA6F-4B19-86BD-821DD26A4357}" dt="2020-04-28T09:43:28.633" v="326" actId="14100"/>
          <ac:picMkLst>
            <pc:docMk/>
            <pc:sldMk cId="892525565" sldId="802"/>
            <ac:picMk id="3" creationId="{54E6A2E2-EECF-46EF-BCE5-3AFF6A2C7BB5}"/>
          </ac:picMkLst>
        </pc:picChg>
        <pc:picChg chg="del">
          <ac:chgData name="James Hsiao(蕭國鎮_ATP)" userId="9e1ec155-6efb-42e1-bb88-8a1cbc17a981" providerId="ADAL" clId="{32786DEB-FA6F-4B19-86BD-821DD26A4357}" dt="2020-04-28T09:42:18.220" v="314" actId="478"/>
          <ac:picMkLst>
            <pc:docMk/>
            <pc:sldMk cId="892525565" sldId="802"/>
            <ac:picMk id="147" creationId="{00000000-0000-0000-0000-000000000000}"/>
          </ac:picMkLst>
        </pc:picChg>
      </pc:sldChg>
      <pc:sldChg chg="modSp modNotesTx">
        <pc:chgData name="James Hsiao(蕭國鎮_ATP)" userId="9e1ec155-6efb-42e1-bb88-8a1cbc17a981" providerId="ADAL" clId="{32786DEB-FA6F-4B19-86BD-821DD26A4357}" dt="2020-04-28T09:25:09.303" v="286" actId="1076"/>
        <pc:sldMkLst>
          <pc:docMk/>
          <pc:sldMk cId="4073371822" sldId="807"/>
        </pc:sldMkLst>
        <pc:spChg chg="mod">
          <ac:chgData name="James Hsiao(蕭國鎮_ATP)" userId="9e1ec155-6efb-42e1-bb88-8a1cbc17a981" providerId="ADAL" clId="{32786DEB-FA6F-4B19-86BD-821DD26A4357}" dt="2020-04-28T09:23:59.903" v="281" actId="1076"/>
          <ac:spMkLst>
            <pc:docMk/>
            <pc:sldMk cId="4073371822" sldId="807"/>
            <ac:spMk id="2" creationId="{00000000-0000-0000-0000-000000000000}"/>
          </ac:spMkLst>
        </pc:spChg>
        <pc:spChg chg="mod">
          <ac:chgData name="James Hsiao(蕭國鎮_ATP)" userId="9e1ec155-6efb-42e1-bb88-8a1cbc17a981" providerId="ADAL" clId="{32786DEB-FA6F-4B19-86BD-821DD26A4357}" dt="2020-04-28T09:25:09.303" v="286" actId="1076"/>
          <ac:spMkLst>
            <pc:docMk/>
            <pc:sldMk cId="4073371822" sldId="807"/>
            <ac:spMk id="3" creationId="{00000000-0000-0000-0000-000000000000}"/>
          </ac:spMkLst>
        </pc:spChg>
        <pc:spChg chg="mod">
          <ac:chgData name="James Hsiao(蕭國鎮_ATP)" userId="9e1ec155-6efb-42e1-bb88-8a1cbc17a981" providerId="ADAL" clId="{32786DEB-FA6F-4B19-86BD-821DD26A4357}" dt="2020-04-28T09:25:06.844" v="285" actId="1076"/>
          <ac:spMkLst>
            <pc:docMk/>
            <pc:sldMk cId="4073371822" sldId="807"/>
            <ac:spMk id="12" creationId="{14582F33-257F-463C-BCD6-C8E9B2B3A413}"/>
          </ac:spMkLst>
        </pc:spChg>
      </pc:sldChg>
      <pc:sldChg chg="modNotesTx">
        <pc:chgData name="James Hsiao(蕭國鎮_ATP)" userId="9e1ec155-6efb-42e1-bb88-8a1cbc17a981" providerId="ADAL" clId="{32786DEB-FA6F-4B19-86BD-821DD26A4357}" dt="2020-04-28T02:59:04.311" v="27" actId="20577"/>
        <pc:sldMkLst>
          <pc:docMk/>
          <pc:sldMk cId="2843846833" sldId="994"/>
        </pc:sldMkLst>
      </pc:sldChg>
      <pc:sldChg chg="modNotesTx">
        <pc:chgData name="James Hsiao(蕭國鎮_ATP)" userId="9e1ec155-6efb-42e1-bb88-8a1cbc17a981" providerId="ADAL" clId="{32786DEB-FA6F-4B19-86BD-821DD26A4357}" dt="2020-04-28T05:29:07.215" v="30" actId="20577"/>
        <pc:sldMkLst>
          <pc:docMk/>
          <pc:sldMk cId="3732191622" sldId="995"/>
        </pc:sldMkLst>
      </pc:sldChg>
      <pc:sldChg chg="modSp">
        <pc:chgData name="James Hsiao(蕭國鎮_ATP)" userId="9e1ec155-6efb-42e1-bb88-8a1cbc17a981" providerId="ADAL" clId="{32786DEB-FA6F-4B19-86BD-821DD26A4357}" dt="2020-04-28T05:43:57.406" v="34" actId="14100"/>
        <pc:sldMkLst>
          <pc:docMk/>
          <pc:sldMk cId="2593902028" sldId="997"/>
        </pc:sldMkLst>
        <pc:spChg chg="mod">
          <ac:chgData name="James Hsiao(蕭國鎮_ATP)" userId="9e1ec155-6efb-42e1-bb88-8a1cbc17a981" providerId="ADAL" clId="{32786DEB-FA6F-4B19-86BD-821DD26A4357}" dt="2020-04-28T05:43:52.416" v="33" actId="14100"/>
          <ac:spMkLst>
            <pc:docMk/>
            <pc:sldMk cId="2593902028" sldId="997"/>
            <ac:spMk id="76" creationId="{00000000-0000-0000-0000-000000000000}"/>
          </ac:spMkLst>
        </pc:spChg>
        <pc:picChg chg="mod">
          <ac:chgData name="James Hsiao(蕭國鎮_ATP)" userId="9e1ec155-6efb-42e1-bb88-8a1cbc17a981" providerId="ADAL" clId="{32786DEB-FA6F-4B19-86BD-821DD26A4357}" dt="2020-04-28T05:43:57.406" v="34" actId="14100"/>
          <ac:picMkLst>
            <pc:docMk/>
            <pc:sldMk cId="2593902028" sldId="997"/>
            <ac:picMk id="3" creationId="{108F56C2-735C-4847-A8EA-BF81CA67A933}"/>
          </ac:picMkLst>
        </pc:picChg>
      </pc:sldChg>
      <pc:sldChg chg="modSp">
        <pc:chgData name="James Hsiao(蕭國鎮_ATP)" userId="9e1ec155-6efb-42e1-bb88-8a1cbc17a981" providerId="ADAL" clId="{32786DEB-FA6F-4B19-86BD-821DD26A4357}" dt="2020-04-28T05:55:53.987" v="38" actId="1076"/>
        <pc:sldMkLst>
          <pc:docMk/>
          <pc:sldMk cId="807545603" sldId="998"/>
        </pc:sldMkLst>
        <pc:spChg chg="mod">
          <ac:chgData name="James Hsiao(蕭國鎮_ATP)" userId="9e1ec155-6efb-42e1-bb88-8a1cbc17a981" providerId="ADAL" clId="{32786DEB-FA6F-4B19-86BD-821DD26A4357}" dt="2020-04-28T05:55:43.051" v="36" actId="14100"/>
          <ac:spMkLst>
            <pc:docMk/>
            <pc:sldMk cId="807545603" sldId="998"/>
            <ac:spMk id="76" creationId="{00000000-0000-0000-0000-000000000000}"/>
          </ac:spMkLst>
        </pc:spChg>
        <pc:picChg chg="mod">
          <ac:chgData name="James Hsiao(蕭國鎮_ATP)" userId="9e1ec155-6efb-42e1-bb88-8a1cbc17a981" providerId="ADAL" clId="{32786DEB-FA6F-4B19-86BD-821DD26A4357}" dt="2020-04-28T05:55:53.987" v="38" actId="1076"/>
          <ac:picMkLst>
            <pc:docMk/>
            <pc:sldMk cId="807545603" sldId="998"/>
            <ac:picMk id="4" creationId="{B3316CA2-FFEC-40F3-B218-2FA6B5505045}"/>
          </ac:picMkLst>
        </pc:picChg>
      </pc:sldChg>
      <pc:sldChg chg="modSp modNotesTx">
        <pc:chgData name="James Hsiao(蕭國鎮_ATP)" userId="9e1ec155-6efb-42e1-bb88-8a1cbc17a981" providerId="ADAL" clId="{32786DEB-FA6F-4B19-86BD-821DD26A4357}" dt="2020-04-28T06:36:02.722" v="59" actId="6549"/>
        <pc:sldMkLst>
          <pc:docMk/>
          <pc:sldMk cId="473501296" sldId="1000"/>
        </pc:sldMkLst>
        <pc:spChg chg="mod">
          <ac:chgData name="James Hsiao(蕭國鎮_ATP)" userId="9e1ec155-6efb-42e1-bb88-8a1cbc17a981" providerId="ADAL" clId="{32786DEB-FA6F-4B19-86BD-821DD26A4357}" dt="2020-04-28T06:32:28.935" v="58" actId="20577"/>
          <ac:spMkLst>
            <pc:docMk/>
            <pc:sldMk cId="473501296" sldId="1000"/>
            <ac:spMk id="76" creationId="{00000000-0000-0000-0000-000000000000}"/>
          </ac:spMkLst>
        </pc:spChg>
      </pc:sldChg>
      <pc:sldChg chg="addSp delSp modSp add ord">
        <pc:chgData name="James Hsiao(蕭國鎮_ATP)" userId="9e1ec155-6efb-42e1-bb88-8a1cbc17a981" providerId="ADAL" clId="{32786DEB-FA6F-4B19-86BD-821DD26A4357}" dt="2020-04-28T07:21:02.845" v="115" actId="1076"/>
        <pc:sldMkLst>
          <pc:docMk/>
          <pc:sldMk cId="1876996074" sldId="1002"/>
        </pc:sldMkLst>
        <pc:spChg chg="mod">
          <ac:chgData name="James Hsiao(蕭國鎮_ATP)" userId="9e1ec155-6efb-42e1-bb88-8a1cbc17a981" providerId="ADAL" clId="{32786DEB-FA6F-4B19-86BD-821DD26A4357}" dt="2020-04-28T07:20:58.538" v="114" actId="27636"/>
          <ac:spMkLst>
            <pc:docMk/>
            <pc:sldMk cId="1876996074" sldId="1002"/>
            <ac:spMk id="76" creationId="{00000000-0000-0000-0000-000000000000}"/>
          </ac:spMkLst>
        </pc:spChg>
        <pc:picChg chg="add mod">
          <ac:chgData name="James Hsiao(蕭國鎮_ATP)" userId="9e1ec155-6efb-42e1-bb88-8a1cbc17a981" providerId="ADAL" clId="{32786DEB-FA6F-4B19-86BD-821DD26A4357}" dt="2020-04-28T07:21:02.845" v="115" actId="1076"/>
          <ac:picMkLst>
            <pc:docMk/>
            <pc:sldMk cId="1876996074" sldId="1002"/>
            <ac:picMk id="3" creationId="{D720AF9E-1453-4B5B-B106-19AFF3FACFD0}"/>
          </ac:picMkLst>
        </pc:picChg>
        <pc:picChg chg="del">
          <ac:chgData name="James Hsiao(蕭國鎮_ATP)" userId="9e1ec155-6efb-42e1-bb88-8a1cbc17a981" providerId="ADAL" clId="{32786DEB-FA6F-4B19-86BD-821DD26A4357}" dt="2020-04-28T07:09:44.957" v="71" actId="478"/>
          <ac:picMkLst>
            <pc:docMk/>
            <pc:sldMk cId="1876996074" sldId="1002"/>
            <ac:picMk id="4" creationId="{B3316CA2-FFEC-40F3-B218-2FA6B5505045}"/>
          </ac:picMkLst>
        </pc:picChg>
      </pc:sldChg>
      <pc:sldChg chg="addSp delSp modSp add">
        <pc:chgData name="James Hsiao(蕭國鎮_ATP)" userId="9e1ec155-6efb-42e1-bb88-8a1cbc17a981" providerId="ADAL" clId="{32786DEB-FA6F-4B19-86BD-821DD26A4357}" dt="2020-04-28T07:44:39.634" v="226" actId="27636"/>
        <pc:sldMkLst>
          <pc:docMk/>
          <pc:sldMk cId="3107282897" sldId="1003"/>
        </pc:sldMkLst>
        <pc:spChg chg="mod">
          <ac:chgData name="James Hsiao(蕭國鎮_ATP)" userId="9e1ec155-6efb-42e1-bb88-8a1cbc17a981" providerId="ADAL" clId="{32786DEB-FA6F-4B19-86BD-821DD26A4357}" dt="2020-04-28T07:44:39.634" v="226" actId="27636"/>
          <ac:spMkLst>
            <pc:docMk/>
            <pc:sldMk cId="3107282897" sldId="1003"/>
            <ac:spMk id="76" creationId="{00000000-0000-0000-0000-000000000000}"/>
          </ac:spMkLst>
        </pc:spChg>
        <pc:picChg chg="del mod">
          <ac:chgData name="James Hsiao(蕭國鎮_ATP)" userId="9e1ec155-6efb-42e1-bb88-8a1cbc17a981" providerId="ADAL" clId="{32786DEB-FA6F-4B19-86BD-821DD26A4357}" dt="2020-04-28T07:38:55.154" v="186" actId="478"/>
          <ac:picMkLst>
            <pc:docMk/>
            <pc:sldMk cId="3107282897" sldId="1003"/>
            <ac:picMk id="3" creationId="{D720AF9E-1453-4B5B-B106-19AFF3FACFD0}"/>
          </ac:picMkLst>
        </pc:picChg>
        <pc:picChg chg="add mod">
          <ac:chgData name="James Hsiao(蕭國鎮_ATP)" userId="9e1ec155-6efb-42e1-bb88-8a1cbc17a981" providerId="ADAL" clId="{32786DEB-FA6F-4B19-86BD-821DD26A4357}" dt="2020-04-28T07:43:57.104" v="218" actId="14100"/>
          <ac:picMkLst>
            <pc:docMk/>
            <pc:sldMk cId="3107282897" sldId="1003"/>
            <ac:picMk id="4" creationId="{C2F04E7A-94D8-4A50-83F4-AE4E623360AF}"/>
          </ac:picMkLst>
        </pc:picChg>
      </pc:sldChg>
      <pc:sldChg chg="addSp delSp modSp add ord modNotesTx">
        <pc:chgData name="James Hsiao(蕭國鎮_ATP)" userId="9e1ec155-6efb-42e1-bb88-8a1cbc17a981" providerId="ADAL" clId="{32786DEB-FA6F-4B19-86BD-821DD26A4357}" dt="2020-04-28T08:15:55.546" v="255"/>
        <pc:sldMkLst>
          <pc:docMk/>
          <pc:sldMk cId="2861227152" sldId="1004"/>
        </pc:sldMkLst>
        <pc:spChg chg="mod">
          <ac:chgData name="James Hsiao(蕭國鎮_ATP)" userId="9e1ec155-6efb-42e1-bb88-8a1cbc17a981" providerId="ADAL" clId="{32786DEB-FA6F-4B19-86BD-821DD26A4357}" dt="2020-04-28T08:06:38.780" v="242" actId="27636"/>
          <ac:spMkLst>
            <pc:docMk/>
            <pc:sldMk cId="2861227152" sldId="1004"/>
            <ac:spMk id="76" creationId="{00000000-0000-0000-0000-000000000000}"/>
          </ac:spMkLst>
        </pc:spChg>
        <pc:picChg chg="add mod">
          <ac:chgData name="James Hsiao(蕭國鎮_ATP)" userId="9e1ec155-6efb-42e1-bb88-8a1cbc17a981" providerId="ADAL" clId="{32786DEB-FA6F-4B19-86BD-821DD26A4357}" dt="2020-04-28T08:09:01.825" v="252" actId="1076"/>
          <ac:picMkLst>
            <pc:docMk/>
            <pc:sldMk cId="2861227152" sldId="1004"/>
            <ac:picMk id="3" creationId="{2ECD641E-C176-4941-9232-277AA7C75FE1}"/>
          </ac:picMkLst>
        </pc:picChg>
        <pc:picChg chg="del">
          <ac:chgData name="James Hsiao(蕭國鎮_ATP)" userId="9e1ec155-6efb-42e1-bb88-8a1cbc17a981" providerId="ADAL" clId="{32786DEB-FA6F-4B19-86BD-821DD26A4357}" dt="2020-04-28T08:06:42.553" v="243" actId="478"/>
          <ac:picMkLst>
            <pc:docMk/>
            <pc:sldMk cId="2861227152" sldId="1004"/>
            <ac:picMk id="4" creationId="{C2F04E7A-94D8-4A50-83F4-AE4E623360AF}"/>
          </ac:picMkLst>
        </pc:picChg>
        <pc:picChg chg="add mod">
          <ac:chgData name="James Hsiao(蕭國鎮_ATP)" userId="9e1ec155-6efb-42e1-bb88-8a1cbc17a981" providerId="ADAL" clId="{32786DEB-FA6F-4B19-86BD-821DD26A4357}" dt="2020-04-28T08:09:06.171" v="253" actId="1076"/>
          <ac:picMkLst>
            <pc:docMk/>
            <pc:sldMk cId="2861227152" sldId="1004"/>
            <ac:picMk id="5" creationId="{B6D74068-FF8C-45EB-A678-0BE3F982A09D}"/>
          </ac:picMkLst>
        </pc:picChg>
      </pc:sldChg>
      <pc:sldChg chg="addSp delSp modSp add modNotesTx">
        <pc:chgData name="James Hsiao(蕭國鎮_ATP)" userId="9e1ec155-6efb-42e1-bb88-8a1cbc17a981" providerId="ADAL" clId="{32786DEB-FA6F-4B19-86BD-821DD26A4357}" dt="2020-04-28T10:35:09.991" v="422" actId="1076"/>
        <pc:sldMkLst>
          <pc:docMk/>
          <pc:sldMk cId="3670738766" sldId="1005"/>
        </pc:sldMkLst>
        <pc:spChg chg="del">
          <ac:chgData name="James Hsiao(蕭國鎮_ATP)" userId="9e1ec155-6efb-42e1-bb88-8a1cbc17a981" providerId="ADAL" clId="{32786DEB-FA6F-4B19-86BD-821DD26A4357}" dt="2020-04-28T10:20:00.443" v="341" actId="478"/>
          <ac:spMkLst>
            <pc:docMk/>
            <pc:sldMk cId="3670738766" sldId="1005"/>
            <ac:spMk id="55" creationId="{00000000-0000-0000-0000-000000000000}"/>
          </ac:spMkLst>
        </pc:spChg>
        <pc:spChg chg="mod">
          <ac:chgData name="James Hsiao(蕭國鎮_ATP)" userId="9e1ec155-6efb-42e1-bb88-8a1cbc17a981" providerId="ADAL" clId="{32786DEB-FA6F-4B19-86BD-821DD26A4357}" dt="2020-04-28T10:35:06.050" v="421" actId="14100"/>
          <ac:spMkLst>
            <pc:docMk/>
            <pc:sldMk cId="3670738766" sldId="1005"/>
            <ac:spMk id="120" creationId="{00000000-0000-0000-0000-000000000000}"/>
          </ac:spMkLst>
        </pc:spChg>
        <pc:picChg chg="del">
          <ac:chgData name="James Hsiao(蕭國鎮_ATP)" userId="9e1ec155-6efb-42e1-bb88-8a1cbc17a981" providerId="ADAL" clId="{32786DEB-FA6F-4B19-86BD-821DD26A4357}" dt="2020-04-28T10:20:49.681" v="345" actId="478"/>
          <ac:picMkLst>
            <pc:docMk/>
            <pc:sldMk cId="3670738766" sldId="1005"/>
            <ac:picMk id="2" creationId="{5D7CEBBE-AFB0-493E-91C3-097E3A720E32}"/>
          </ac:picMkLst>
        </pc:picChg>
        <pc:picChg chg="del">
          <ac:chgData name="James Hsiao(蕭國鎮_ATP)" userId="9e1ec155-6efb-42e1-bb88-8a1cbc17a981" providerId="ADAL" clId="{32786DEB-FA6F-4B19-86BD-821DD26A4357}" dt="2020-04-28T10:20:50.446" v="346" actId="478"/>
          <ac:picMkLst>
            <pc:docMk/>
            <pc:sldMk cId="3670738766" sldId="1005"/>
            <ac:picMk id="3" creationId="{54E6A2E2-EECF-46EF-BCE5-3AFF6A2C7BB5}"/>
          </ac:picMkLst>
        </pc:picChg>
        <pc:picChg chg="add mod">
          <ac:chgData name="James Hsiao(蕭國鎮_ATP)" userId="9e1ec155-6efb-42e1-bb88-8a1cbc17a981" providerId="ADAL" clId="{32786DEB-FA6F-4B19-86BD-821DD26A4357}" dt="2020-04-28T10:35:09.991" v="422" actId="1076"/>
          <ac:picMkLst>
            <pc:docMk/>
            <pc:sldMk cId="3670738766" sldId="1005"/>
            <ac:picMk id="4" creationId="{0B50EDCD-232A-4EA3-8876-B5302781D9AA}"/>
          </ac:picMkLst>
        </pc:picChg>
      </pc:sldChg>
    </pc:docChg>
  </pc:docChgLst>
  <pc:docChgLst>
    <pc:chgData name="James Hsiao(蕭國鎮_ATP)" userId="9e1ec155-6efb-42e1-bb88-8a1cbc17a981" providerId="ADAL" clId="{82B4478A-3413-4832-B083-5D8CFC329674}"/>
    <pc:docChg chg="custSel modSld">
      <pc:chgData name="James Hsiao(蕭國鎮_ATP)" userId="9e1ec155-6efb-42e1-bb88-8a1cbc17a981" providerId="ADAL" clId="{82B4478A-3413-4832-B083-5D8CFC329674}" dt="2020-06-23T05:26:16.408" v="24" actId="6549"/>
      <pc:docMkLst>
        <pc:docMk/>
      </pc:docMkLst>
      <pc:sldChg chg="delSp modSp modNotesTx">
        <pc:chgData name="James Hsiao(蕭國鎮_ATP)" userId="9e1ec155-6efb-42e1-bb88-8a1cbc17a981" providerId="ADAL" clId="{82B4478A-3413-4832-B083-5D8CFC329674}" dt="2020-06-23T05:26:16.408" v="24" actId="6549"/>
        <pc:sldMkLst>
          <pc:docMk/>
          <pc:sldMk cId="82657229" sldId="272"/>
        </pc:sldMkLst>
        <pc:spChg chg="del mod">
          <ac:chgData name="James Hsiao(蕭國鎮_ATP)" userId="9e1ec155-6efb-42e1-bb88-8a1cbc17a981" providerId="ADAL" clId="{82B4478A-3413-4832-B083-5D8CFC329674}" dt="2020-06-23T05:23:53.055" v="2" actId="478"/>
          <ac:spMkLst>
            <pc:docMk/>
            <pc:sldMk cId="82657229" sldId="272"/>
            <ac:spMk id="7" creationId="{E8D60898-2AE1-4908-A18E-87998343FF1E}"/>
          </ac:spMkLst>
        </pc:spChg>
        <pc:picChg chg="mod">
          <ac:chgData name="James Hsiao(蕭國鎮_ATP)" userId="9e1ec155-6efb-42e1-bb88-8a1cbc17a981" providerId="ADAL" clId="{82B4478A-3413-4832-B083-5D8CFC329674}" dt="2020-06-23T05:24:25.312" v="12" actId="14100"/>
          <ac:picMkLst>
            <pc:docMk/>
            <pc:sldMk cId="82657229" sldId="272"/>
            <ac:picMk id="3" creationId="{E73D7FAE-69C4-4944-B35F-5A939BAFEA13}"/>
          </ac:picMkLst>
        </pc:picChg>
        <pc:picChg chg="mod">
          <ac:chgData name="James Hsiao(蕭國鎮_ATP)" userId="9e1ec155-6efb-42e1-bb88-8a1cbc17a981" providerId="ADAL" clId="{82B4478A-3413-4832-B083-5D8CFC329674}" dt="2020-06-23T05:24:30.619" v="14" actId="14100"/>
          <ac:picMkLst>
            <pc:docMk/>
            <pc:sldMk cId="82657229" sldId="272"/>
            <ac:picMk id="6" creationId="{00000000-0000-0000-0000-000000000000}"/>
          </ac:picMkLst>
        </pc:picChg>
      </pc:sldChg>
      <pc:sldChg chg="modSp">
        <pc:chgData name="James Hsiao(蕭國鎮_ATP)" userId="9e1ec155-6efb-42e1-bb88-8a1cbc17a981" providerId="ADAL" clId="{82B4478A-3413-4832-B083-5D8CFC329674}" dt="2020-06-23T03:44:19.979" v="0" actId="255"/>
        <pc:sldMkLst>
          <pc:docMk/>
          <pc:sldMk cId="2243138108" sldId="1209"/>
        </pc:sldMkLst>
        <pc:spChg chg="mod">
          <ac:chgData name="James Hsiao(蕭國鎮_ATP)" userId="9e1ec155-6efb-42e1-bb88-8a1cbc17a981" providerId="ADAL" clId="{82B4478A-3413-4832-B083-5D8CFC329674}" dt="2020-06-23T03:44:19.979" v="0" actId="255"/>
          <ac:spMkLst>
            <pc:docMk/>
            <pc:sldMk cId="2243138108" sldId="1209"/>
            <ac:spMk id="120" creationId="{00000000-0000-0000-0000-000000000000}"/>
          </ac:spMkLst>
        </pc:spChg>
      </pc:sldChg>
    </pc:docChg>
  </pc:docChgLst>
  <pc:docChgLst>
    <pc:chgData name="James Hsiao(蕭國鎮_ATP)" userId="9e1ec155-6efb-42e1-bb88-8a1cbc17a981" providerId="ADAL" clId="{35BA78BB-7E73-42C7-AC58-7174F486E9D0}"/>
    <pc:docChg chg="undo redo custSel mod addSld delSld modSld sldOrd">
      <pc:chgData name="James Hsiao(蕭國鎮_ATP)" userId="9e1ec155-6efb-42e1-bb88-8a1cbc17a981" providerId="ADAL" clId="{35BA78BB-7E73-42C7-AC58-7174F486E9D0}" dt="2020-06-23T03:05:46.851" v="7807" actId="20577"/>
      <pc:docMkLst>
        <pc:docMk/>
      </pc:docMkLst>
      <pc:sldChg chg="del">
        <pc:chgData name="James Hsiao(蕭國鎮_ATP)" userId="9e1ec155-6efb-42e1-bb88-8a1cbc17a981" providerId="ADAL" clId="{35BA78BB-7E73-42C7-AC58-7174F486E9D0}" dt="2020-06-05T07:19:51.673" v="893" actId="2696"/>
        <pc:sldMkLst>
          <pc:docMk/>
          <pc:sldMk cId="1389449884" sldId="262"/>
        </pc:sldMkLst>
      </pc:sldChg>
      <pc:sldChg chg="addSp delSp modSp del ord">
        <pc:chgData name="James Hsiao(蕭國鎮_ATP)" userId="9e1ec155-6efb-42e1-bb88-8a1cbc17a981" providerId="ADAL" clId="{35BA78BB-7E73-42C7-AC58-7174F486E9D0}" dt="2020-06-09T06:20:26.489" v="2008" actId="2696"/>
        <pc:sldMkLst>
          <pc:docMk/>
          <pc:sldMk cId="2458211118" sldId="264"/>
        </pc:sldMkLst>
        <pc:spChg chg="mod">
          <ac:chgData name="James Hsiao(蕭國鎮_ATP)" userId="9e1ec155-6efb-42e1-bb88-8a1cbc17a981" providerId="ADAL" clId="{35BA78BB-7E73-42C7-AC58-7174F486E9D0}" dt="2020-06-08T10:11:51.012" v="1920" actId="26606"/>
          <ac:spMkLst>
            <pc:docMk/>
            <pc:sldMk cId="2458211118" sldId="264"/>
            <ac:spMk id="2" creationId="{00000000-0000-0000-0000-000000000000}"/>
          </ac:spMkLst>
        </pc:spChg>
        <pc:spChg chg="add del mod">
          <ac:chgData name="James Hsiao(蕭國鎮_ATP)" userId="9e1ec155-6efb-42e1-bb88-8a1cbc17a981" providerId="ADAL" clId="{35BA78BB-7E73-42C7-AC58-7174F486E9D0}" dt="2020-06-08T10:11:49.165" v="1919"/>
          <ac:spMkLst>
            <pc:docMk/>
            <pc:sldMk cId="2458211118" sldId="264"/>
            <ac:spMk id="5" creationId="{2B3F4345-F117-48A0-BA0F-CA3A5C931FF3}"/>
          </ac:spMkLst>
        </pc:spChg>
        <pc:spChg chg="del">
          <ac:chgData name="James Hsiao(蕭國鎮_ATP)" userId="9e1ec155-6efb-42e1-bb88-8a1cbc17a981" providerId="ADAL" clId="{35BA78BB-7E73-42C7-AC58-7174F486E9D0}" dt="2020-06-08T10:10:30.216" v="1917" actId="478"/>
          <ac:spMkLst>
            <pc:docMk/>
            <pc:sldMk cId="2458211118" sldId="264"/>
            <ac:spMk id="6" creationId="{00000000-0000-0000-0000-000000000000}"/>
          </ac:spMkLst>
        </pc:spChg>
        <pc:spChg chg="del mod">
          <ac:chgData name="James Hsiao(蕭國鎮_ATP)" userId="9e1ec155-6efb-42e1-bb88-8a1cbc17a981" providerId="ADAL" clId="{35BA78BB-7E73-42C7-AC58-7174F486E9D0}" dt="2020-06-08T10:10:19.026" v="1915" actId="478"/>
          <ac:spMkLst>
            <pc:docMk/>
            <pc:sldMk cId="2458211118" sldId="264"/>
            <ac:spMk id="8" creationId="{00000000-0000-0000-0000-000000000000}"/>
          </ac:spMkLst>
        </pc:spChg>
        <pc:spChg chg="del">
          <ac:chgData name="James Hsiao(蕭國鎮_ATP)" userId="9e1ec155-6efb-42e1-bb88-8a1cbc17a981" providerId="ADAL" clId="{35BA78BB-7E73-42C7-AC58-7174F486E9D0}" dt="2020-06-08T10:10:27.196" v="1916" actId="478"/>
          <ac:spMkLst>
            <pc:docMk/>
            <pc:sldMk cId="2458211118" sldId="264"/>
            <ac:spMk id="9" creationId="{00000000-0000-0000-0000-000000000000}"/>
          </ac:spMkLst>
        </pc:spChg>
        <pc:picChg chg="del">
          <ac:chgData name="James Hsiao(蕭國鎮_ATP)" userId="9e1ec155-6efb-42e1-bb88-8a1cbc17a981" providerId="ADAL" clId="{35BA78BB-7E73-42C7-AC58-7174F486E9D0}" dt="2020-06-08T10:10:12.372" v="1912" actId="478"/>
          <ac:picMkLst>
            <pc:docMk/>
            <pc:sldMk cId="2458211118" sldId="264"/>
            <ac:picMk id="3" creationId="{1D63069E-B986-4064-B568-6C85791A11FE}"/>
          </ac:picMkLst>
        </pc:picChg>
        <pc:picChg chg="add mod">
          <ac:chgData name="James Hsiao(蕭國鎮_ATP)" userId="9e1ec155-6efb-42e1-bb88-8a1cbc17a981" providerId="ADAL" clId="{35BA78BB-7E73-42C7-AC58-7174F486E9D0}" dt="2020-06-08T10:11:51.012" v="1920" actId="26606"/>
          <ac:picMkLst>
            <pc:docMk/>
            <pc:sldMk cId="2458211118" sldId="264"/>
            <ac:picMk id="7" creationId="{402E324F-7566-4E43-BF61-B0E5338F2321}"/>
          </ac:picMkLst>
        </pc:picChg>
        <pc:picChg chg="del">
          <ac:chgData name="James Hsiao(蕭國鎮_ATP)" userId="9e1ec155-6efb-42e1-bb88-8a1cbc17a981" providerId="ADAL" clId="{35BA78BB-7E73-42C7-AC58-7174F486E9D0}" dt="2020-06-08T10:10:13.609" v="1913" actId="478"/>
          <ac:picMkLst>
            <pc:docMk/>
            <pc:sldMk cId="2458211118" sldId="264"/>
            <ac:picMk id="11" creationId="{0557869F-E5CF-4165-A5C6-064281D70EA7}"/>
          </ac:picMkLst>
        </pc:picChg>
      </pc:sldChg>
      <pc:sldChg chg="modSp ord modNotesTx">
        <pc:chgData name="James Hsiao(蕭國鎮_ATP)" userId="9e1ec155-6efb-42e1-bb88-8a1cbc17a981" providerId="ADAL" clId="{35BA78BB-7E73-42C7-AC58-7174F486E9D0}" dt="2020-06-22T02:53:50.486" v="7263" actId="255"/>
        <pc:sldMkLst>
          <pc:docMk/>
          <pc:sldMk cId="1920568322" sldId="266"/>
        </pc:sldMkLst>
        <pc:spChg chg="mod">
          <ac:chgData name="James Hsiao(蕭國鎮_ATP)" userId="9e1ec155-6efb-42e1-bb88-8a1cbc17a981" providerId="ADAL" clId="{35BA78BB-7E73-42C7-AC58-7174F486E9D0}" dt="2020-06-22T02:53:50.486" v="7263" actId="255"/>
          <ac:spMkLst>
            <pc:docMk/>
            <pc:sldMk cId="1920568322" sldId="266"/>
            <ac:spMk id="2" creationId="{00000000-0000-0000-0000-000000000000}"/>
          </ac:spMkLst>
        </pc:spChg>
        <pc:spChg chg="mod">
          <ac:chgData name="James Hsiao(蕭國鎮_ATP)" userId="9e1ec155-6efb-42e1-bb88-8a1cbc17a981" providerId="ADAL" clId="{35BA78BB-7E73-42C7-AC58-7174F486E9D0}" dt="2020-06-10T05:32:54.109" v="2673" actId="20577"/>
          <ac:spMkLst>
            <pc:docMk/>
            <pc:sldMk cId="1920568322" sldId="266"/>
            <ac:spMk id="6" creationId="{00000000-0000-0000-0000-000000000000}"/>
          </ac:spMkLst>
        </pc:spChg>
        <pc:picChg chg="mod">
          <ac:chgData name="James Hsiao(蕭國鎮_ATP)" userId="9e1ec155-6efb-42e1-bb88-8a1cbc17a981" providerId="ADAL" clId="{35BA78BB-7E73-42C7-AC58-7174F486E9D0}" dt="2020-06-10T05:33:03.592" v="2676" actId="1076"/>
          <ac:picMkLst>
            <pc:docMk/>
            <pc:sldMk cId="1920568322" sldId="266"/>
            <ac:picMk id="3" creationId="{D131713D-4EB1-425C-A6CB-06677EBBD3D6}"/>
          </ac:picMkLst>
        </pc:picChg>
      </pc:sldChg>
      <pc:sldChg chg="addSp delSp modSp ord modNotesTx">
        <pc:chgData name="James Hsiao(蕭國鎮_ATP)" userId="9e1ec155-6efb-42e1-bb88-8a1cbc17a981" providerId="ADAL" clId="{35BA78BB-7E73-42C7-AC58-7174F486E9D0}" dt="2020-06-22T03:12:01.718" v="7354" actId="1076"/>
        <pc:sldMkLst>
          <pc:docMk/>
          <pc:sldMk cId="82657229" sldId="272"/>
        </pc:sldMkLst>
        <pc:spChg chg="mod">
          <ac:chgData name="James Hsiao(蕭國鎮_ATP)" userId="9e1ec155-6efb-42e1-bb88-8a1cbc17a981" providerId="ADAL" clId="{35BA78BB-7E73-42C7-AC58-7174F486E9D0}" dt="2020-06-22T03:12:01.718" v="7354" actId="1076"/>
          <ac:spMkLst>
            <pc:docMk/>
            <pc:sldMk cId="82657229" sldId="272"/>
            <ac:spMk id="2" creationId="{00000000-0000-0000-0000-000000000000}"/>
          </ac:spMkLst>
        </pc:spChg>
        <pc:spChg chg="add mod">
          <ac:chgData name="James Hsiao(蕭國鎮_ATP)" userId="9e1ec155-6efb-42e1-bb88-8a1cbc17a981" providerId="ADAL" clId="{35BA78BB-7E73-42C7-AC58-7174F486E9D0}" dt="2020-06-10T06:18:23.949" v="2780" actId="12"/>
          <ac:spMkLst>
            <pc:docMk/>
            <pc:sldMk cId="82657229" sldId="272"/>
            <ac:spMk id="7" creationId="{E8D60898-2AE1-4908-A18E-87998343FF1E}"/>
          </ac:spMkLst>
        </pc:spChg>
        <pc:spChg chg="mod">
          <ac:chgData name="James Hsiao(蕭國鎮_ATP)" userId="9e1ec155-6efb-42e1-bb88-8a1cbc17a981" providerId="ADAL" clId="{35BA78BB-7E73-42C7-AC58-7174F486E9D0}" dt="2020-06-22T03:12:00.437" v="7353" actId="2711"/>
          <ac:spMkLst>
            <pc:docMk/>
            <pc:sldMk cId="82657229" sldId="272"/>
            <ac:spMk id="8" creationId="{00000000-0000-0000-0000-000000000000}"/>
          </ac:spMkLst>
        </pc:spChg>
        <pc:picChg chg="add mod">
          <ac:chgData name="James Hsiao(蕭國鎮_ATP)" userId="9e1ec155-6efb-42e1-bb88-8a1cbc17a981" providerId="ADAL" clId="{35BA78BB-7E73-42C7-AC58-7174F486E9D0}" dt="2020-06-10T06:16:48.542" v="2768" actId="1076"/>
          <ac:picMkLst>
            <pc:docMk/>
            <pc:sldMk cId="82657229" sldId="272"/>
            <ac:picMk id="3" creationId="{E73D7FAE-69C4-4944-B35F-5A939BAFEA13}"/>
          </ac:picMkLst>
        </pc:picChg>
        <pc:picChg chg="mod">
          <ac:chgData name="James Hsiao(蕭國鎮_ATP)" userId="9e1ec155-6efb-42e1-bb88-8a1cbc17a981" providerId="ADAL" clId="{35BA78BB-7E73-42C7-AC58-7174F486E9D0}" dt="2020-06-10T06:16:50.031" v="2769" actId="1076"/>
          <ac:picMkLst>
            <pc:docMk/>
            <pc:sldMk cId="82657229" sldId="272"/>
            <ac:picMk id="6" creationId="{00000000-0000-0000-0000-000000000000}"/>
          </ac:picMkLst>
        </pc:picChg>
        <pc:picChg chg="del">
          <ac:chgData name="James Hsiao(蕭國鎮_ATP)" userId="9e1ec155-6efb-42e1-bb88-8a1cbc17a981" providerId="ADAL" clId="{35BA78BB-7E73-42C7-AC58-7174F486E9D0}" dt="2020-06-09T01:52:11.034" v="1969" actId="478"/>
          <ac:picMkLst>
            <pc:docMk/>
            <pc:sldMk cId="82657229" sldId="272"/>
            <ac:picMk id="7" creationId="{00000000-0000-0000-0000-000000000000}"/>
          </ac:picMkLst>
        </pc:picChg>
      </pc:sldChg>
      <pc:sldChg chg="modSp ord modNotesTx">
        <pc:chgData name="James Hsiao(蕭國鎮_ATP)" userId="9e1ec155-6efb-42e1-bb88-8a1cbc17a981" providerId="ADAL" clId="{35BA78BB-7E73-42C7-AC58-7174F486E9D0}" dt="2020-06-22T03:04:44.797" v="7306" actId="14100"/>
        <pc:sldMkLst>
          <pc:docMk/>
          <pc:sldMk cId="3119734067" sldId="433"/>
        </pc:sldMkLst>
        <pc:spChg chg="mod">
          <ac:chgData name="James Hsiao(蕭國鎮_ATP)" userId="9e1ec155-6efb-42e1-bb88-8a1cbc17a981" providerId="ADAL" clId="{35BA78BB-7E73-42C7-AC58-7174F486E9D0}" dt="2020-06-22T02:55:49.296" v="7273" actId="1076"/>
          <ac:spMkLst>
            <pc:docMk/>
            <pc:sldMk cId="3119734067" sldId="433"/>
            <ac:spMk id="2" creationId="{00000000-0000-0000-0000-000000000000}"/>
          </ac:spMkLst>
        </pc:spChg>
        <pc:spChg chg="mod">
          <ac:chgData name="James Hsiao(蕭國鎮_ATP)" userId="9e1ec155-6efb-42e1-bb88-8a1cbc17a981" providerId="ADAL" clId="{35BA78BB-7E73-42C7-AC58-7174F486E9D0}" dt="2020-06-22T03:04:20.389" v="7299" actId="255"/>
          <ac:spMkLst>
            <pc:docMk/>
            <pc:sldMk cId="3119734067" sldId="433"/>
            <ac:spMk id="4" creationId="{00000000-0000-0000-0000-000000000000}"/>
          </ac:spMkLst>
        </pc:spChg>
        <pc:picChg chg="mod">
          <ac:chgData name="James Hsiao(蕭國鎮_ATP)" userId="9e1ec155-6efb-42e1-bb88-8a1cbc17a981" providerId="ADAL" clId="{35BA78BB-7E73-42C7-AC58-7174F486E9D0}" dt="2020-06-22T03:04:44.797" v="7306" actId="14100"/>
          <ac:picMkLst>
            <pc:docMk/>
            <pc:sldMk cId="3119734067" sldId="433"/>
            <ac:picMk id="5" creationId="{00000000-0000-0000-0000-000000000000}"/>
          </ac:picMkLst>
        </pc:picChg>
      </pc:sldChg>
      <pc:sldChg chg="modSp ord modNotesTx">
        <pc:chgData name="James Hsiao(蕭國鎮_ATP)" userId="9e1ec155-6efb-42e1-bb88-8a1cbc17a981" providerId="ADAL" clId="{35BA78BB-7E73-42C7-AC58-7174F486E9D0}" dt="2020-06-22T02:55:30.800" v="7272" actId="1076"/>
        <pc:sldMkLst>
          <pc:docMk/>
          <pc:sldMk cId="1451132421" sldId="434"/>
        </pc:sldMkLst>
        <pc:spChg chg="mod">
          <ac:chgData name="James Hsiao(蕭國鎮_ATP)" userId="9e1ec155-6efb-42e1-bb88-8a1cbc17a981" providerId="ADAL" clId="{35BA78BB-7E73-42C7-AC58-7174F486E9D0}" dt="2020-06-22T02:55:30.800" v="7272" actId="1076"/>
          <ac:spMkLst>
            <pc:docMk/>
            <pc:sldMk cId="1451132421" sldId="434"/>
            <ac:spMk id="2" creationId="{00000000-0000-0000-0000-000000000000}"/>
          </ac:spMkLst>
        </pc:spChg>
        <pc:picChg chg="mod">
          <ac:chgData name="James Hsiao(蕭國鎮_ATP)" userId="9e1ec155-6efb-42e1-bb88-8a1cbc17a981" providerId="ADAL" clId="{35BA78BB-7E73-42C7-AC58-7174F486E9D0}" dt="2020-06-22T02:54:17.395" v="7265" actId="1076"/>
          <ac:picMkLst>
            <pc:docMk/>
            <pc:sldMk cId="1451132421" sldId="434"/>
            <ac:picMk id="3" creationId="{423785FB-D009-4B76-B396-08D2FC096AF6}"/>
          </ac:picMkLst>
        </pc:picChg>
      </pc:sldChg>
      <pc:sldChg chg="addSp delSp modSp">
        <pc:chgData name="James Hsiao(蕭國鎮_ATP)" userId="9e1ec155-6efb-42e1-bb88-8a1cbc17a981" providerId="ADAL" clId="{35BA78BB-7E73-42C7-AC58-7174F486E9D0}" dt="2020-06-22T03:09:12.184" v="7334" actId="27636"/>
        <pc:sldMkLst>
          <pc:docMk/>
          <pc:sldMk cId="2427910479" sldId="435"/>
        </pc:sldMkLst>
        <pc:spChg chg="mod">
          <ac:chgData name="James Hsiao(蕭國鎮_ATP)" userId="9e1ec155-6efb-42e1-bb88-8a1cbc17a981" providerId="ADAL" clId="{35BA78BB-7E73-42C7-AC58-7174F486E9D0}" dt="2020-06-22T03:09:05.453" v="7332" actId="255"/>
          <ac:spMkLst>
            <pc:docMk/>
            <pc:sldMk cId="2427910479" sldId="435"/>
            <ac:spMk id="2" creationId="{00000000-0000-0000-0000-000000000000}"/>
          </ac:spMkLst>
        </pc:spChg>
        <pc:spChg chg="mod">
          <ac:chgData name="James Hsiao(蕭國鎮_ATP)" userId="9e1ec155-6efb-42e1-bb88-8a1cbc17a981" providerId="ADAL" clId="{35BA78BB-7E73-42C7-AC58-7174F486E9D0}" dt="2020-06-22T03:09:12.184" v="7334" actId="27636"/>
          <ac:spMkLst>
            <pc:docMk/>
            <pc:sldMk cId="2427910479" sldId="435"/>
            <ac:spMk id="11" creationId="{27DFC839-8E98-4F32-BBA1-DBB59E65442B}"/>
          </ac:spMkLst>
        </pc:spChg>
        <pc:picChg chg="add mod">
          <ac:chgData name="James Hsiao(蕭國鎮_ATP)" userId="9e1ec155-6efb-42e1-bb88-8a1cbc17a981" providerId="ADAL" clId="{35BA78BB-7E73-42C7-AC58-7174F486E9D0}" dt="2020-06-10T06:04:52.442" v="2744" actId="1076"/>
          <ac:picMkLst>
            <pc:docMk/>
            <pc:sldMk cId="2427910479" sldId="435"/>
            <ac:picMk id="3" creationId="{75C857C6-3FE0-41A4-8142-863A52A8FFCB}"/>
          </ac:picMkLst>
        </pc:picChg>
        <pc:picChg chg="add mod">
          <ac:chgData name="James Hsiao(蕭國鎮_ATP)" userId="9e1ec155-6efb-42e1-bb88-8a1cbc17a981" providerId="ADAL" clId="{35BA78BB-7E73-42C7-AC58-7174F486E9D0}" dt="2020-06-10T06:04:57.658" v="2745" actId="1076"/>
          <ac:picMkLst>
            <pc:docMk/>
            <pc:sldMk cId="2427910479" sldId="435"/>
            <ac:picMk id="4" creationId="{2305E8E4-8116-471A-BF42-A0907075192B}"/>
          </ac:picMkLst>
        </pc:picChg>
        <pc:picChg chg="mod">
          <ac:chgData name="James Hsiao(蕭國鎮_ATP)" userId="9e1ec155-6efb-42e1-bb88-8a1cbc17a981" providerId="ADAL" clId="{35BA78BB-7E73-42C7-AC58-7174F486E9D0}" dt="2020-06-10T06:05:08.586" v="2748" actId="1076"/>
          <ac:picMkLst>
            <pc:docMk/>
            <pc:sldMk cId="2427910479" sldId="435"/>
            <ac:picMk id="5" creationId="{4014EE55-5A2B-4D9A-B966-0908DA58F3B7}"/>
          </ac:picMkLst>
        </pc:picChg>
        <pc:picChg chg="del">
          <ac:chgData name="James Hsiao(蕭國鎮_ATP)" userId="9e1ec155-6efb-42e1-bb88-8a1cbc17a981" providerId="ADAL" clId="{35BA78BB-7E73-42C7-AC58-7174F486E9D0}" dt="2020-06-10T06:01:32.313" v="2733" actId="478"/>
          <ac:picMkLst>
            <pc:docMk/>
            <pc:sldMk cId="2427910479" sldId="435"/>
            <ac:picMk id="8" creationId="{A11384AF-B4CD-498F-AFCE-92990314616F}"/>
          </ac:picMkLst>
        </pc:picChg>
        <pc:picChg chg="del">
          <ac:chgData name="James Hsiao(蕭國鎮_ATP)" userId="9e1ec155-6efb-42e1-bb88-8a1cbc17a981" providerId="ADAL" clId="{35BA78BB-7E73-42C7-AC58-7174F486E9D0}" dt="2020-06-10T06:02:24.912" v="2738" actId="478"/>
          <ac:picMkLst>
            <pc:docMk/>
            <pc:sldMk cId="2427910479" sldId="435"/>
            <ac:picMk id="9" creationId="{7E844B7B-8735-4CD8-8DE7-590FD4EFABC6}"/>
          </ac:picMkLst>
        </pc:picChg>
        <pc:picChg chg="mod">
          <ac:chgData name="James Hsiao(蕭國鎮_ATP)" userId="9e1ec155-6efb-42e1-bb88-8a1cbc17a981" providerId="ADAL" clId="{35BA78BB-7E73-42C7-AC58-7174F486E9D0}" dt="2020-06-10T06:05:22.137" v="2749" actId="1076"/>
          <ac:picMkLst>
            <pc:docMk/>
            <pc:sldMk cId="2427910479" sldId="435"/>
            <ac:picMk id="10" creationId="{45E155EC-9E1E-4FEF-84FB-0C82E9CB30BC}"/>
          </ac:picMkLst>
        </pc:picChg>
      </pc:sldChg>
      <pc:sldChg chg="modSp ord">
        <pc:chgData name="James Hsiao(蕭國鎮_ATP)" userId="9e1ec155-6efb-42e1-bb88-8a1cbc17a981" providerId="ADAL" clId="{35BA78BB-7E73-42C7-AC58-7174F486E9D0}" dt="2020-06-22T03:05:24.084" v="7307" actId="255"/>
        <pc:sldMkLst>
          <pc:docMk/>
          <pc:sldMk cId="3731522336" sldId="440"/>
        </pc:sldMkLst>
        <pc:spChg chg="mod">
          <ac:chgData name="James Hsiao(蕭國鎮_ATP)" userId="9e1ec155-6efb-42e1-bb88-8a1cbc17a981" providerId="ADAL" clId="{35BA78BB-7E73-42C7-AC58-7174F486E9D0}" dt="2020-06-22T02:56:25.103" v="7276" actId="1076"/>
          <ac:spMkLst>
            <pc:docMk/>
            <pc:sldMk cId="3731522336" sldId="440"/>
            <ac:spMk id="2" creationId="{00000000-0000-0000-0000-000000000000}"/>
          </ac:spMkLst>
        </pc:spChg>
        <pc:spChg chg="mod">
          <ac:chgData name="James Hsiao(蕭國鎮_ATP)" userId="9e1ec155-6efb-42e1-bb88-8a1cbc17a981" providerId="ADAL" clId="{35BA78BB-7E73-42C7-AC58-7174F486E9D0}" dt="2020-06-22T03:05:24.084" v="7307" actId="255"/>
          <ac:spMkLst>
            <pc:docMk/>
            <pc:sldMk cId="3731522336" sldId="440"/>
            <ac:spMk id="9" creationId="{00000000-0000-0000-0000-000000000000}"/>
          </ac:spMkLst>
        </pc:spChg>
        <pc:picChg chg="mod">
          <ac:chgData name="James Hsiao(蕭國鎮_ATP)" userId="9e1ec155-6efb-42e1-bb88-8a1cbc17a981" providerId="ADAL" clId="{35BA78BB-7E73-42C7-AC58-7174F486E9D0}" dt="2020-06-05T08:45:05.438" v="1254" actId="1076"/>
          <ac:picMkLst>
            <pc:docMk/>
            <pc:sldMk cId="3731522336" sldId="440"/>
            <ac:picMk id="3" creationId="{00000000-0000-0000-0000-000000000000}"/>
          </ac:picMkLst>
        </pc:picChg>
      </pc:sldChg>
      <pc:sldChg chg="addSp delSp modSp">
        <pc:chgData name="James Hsiao(蕭國鎮_ATP)" userId="9e1ec155-6efb-42e1-bb88-8a1cbc17a981" providerId="ADAL" clId="{35BA78BB-7E73-42C7-AC58-7174F486E9D0}" dt="2020-06-22T03:10:55.818" v="7346" actId="14100"/>
        <pc:sldMkLst>
          <pc:docMk/>
          <pc:sldMk cId="4267218710" sldId="444"/>
        </pc:sldMkLst>
        <pc:spChg chg="mod">
          <ac:chgData name="James Hsiao(蕭國鎮_ATP)" userId="9e1ec155-6efb-42e1-bb88-8a1cbc17a981" providerId="ADAL" clId="{35BA78BB-7E73-42C7-AC58-7174F486E9D0}" dt="2020-06-22T03:10:35.449" v="7344" actId="255"/>
          <ac:spMkLst>
            <pc:docMk/>
            <pc:sldMk cId="4267218710" sldId="444"/>
            <ac:spMk id="2" creationId="{00000000-0000-0000-0000-000000000000}"/>
          </ac:spMkLst>
        </pc:spChg>
        <pc:spChg chg="del">
          <ac:chgData name="James Hsiao(蕭國鎮_ATP)" userId="9e1ec155-6efb-42e1-bb88-8a1cbc17a981" providerId="ADAL" clId="{35BA78BB-7E73-42C7-AC58-7174F486E9D0}" dt="2020-06-10T05:57:40.534" v="2719" actId="478"/>
          <ac:spMkLst>
            <pc:docMk/>
            <pc:sldMk cId="4267218710" sldId="444"/>
            <ac:spMk id="5" creationId="{00000000-0000-0000-0000-000000000000}"/>
          </ac:spMkLst>
        </pc:spChg>
        <pc:spChg chg="del mod">
          <ac:chgData name="James Hsiao(蕭國鎮_ATP)" userId="9e1ec155-6efb-42e1-bb88-8a1cbc17a981" providerId="ADAL" clId="{35BA78BB-7E73-42C7-AC58-7174F486E9D0}" dt="2020-06-10T05:57:43.948" v="2721" actId="478"/>
          <ac:spMkLst>
            <pc:docMk/>
            <pc:sldMk cId="4267218710" sldId="444"/>
            <ac:spMk id="7" creationId="{00000000-0000-0000-0000-000000000000}"/>
          </ac:spMkLst>
        </pc:spChg>
        <pc:spChg chg="add del mod">
          <ac:chgData name="James Hsiao(蕭國鎮_ATP)" userId="9e1ec155-6efb-42e1-bb88-8a1cbc17a981" providerId="ADAL" clId="{35BA78BB-7E73-42C7-AC58-7174F486E9D0}" dt="2020-06-10T05:52:54.130" v="2687" actId="478"/>
          <ac:spMkLst>
            <pc:docMk/>
            <pc:sldMk cId="4267218710" sldId="444"/>
            <ac:spMk id="8" creationId="{686A25F5-EC5C-4799-92D7-34859D42F6C9}"/>
          </ac:spMkLst>
        </pc:spChg>
        <pc:spChg chg="del">
          <ac:chgData name="James Hsiao(蕭國鎮_ATP)" userId="9e1ec155-6efb-42e1-bb88-8a1cbc17a981" providerId="ADAL" clId="{35BA78BB-7E73-42C7-AC58-7174F486E9D0}" dt="2020-06-10T05:49:53.936" v="2679" actId="478"/>
          <ac:spMkLst>
            <pc:docMk/>
            <pc:sldMk cId="4267218710" sldId="444"/>
            <ac:spMk id="10" creationId="{E79DFD89-2FD2-4559-B922-80C1A9911F75}"/>
          </ac:spMkLst>
        </pc:spChg>
        <pc:spChg chg="del mod">
          <ac:chgData name="James Hsiao(蕭國鎮_ATP)" userId="9e1ec155-6efb-42e1-bb88-8a1cbc17a981" providerId="ADAL" clId="{35BA78BB-7E73-42C7-AC58-7174F486E9D0}" dt="2020-06-10T06:10:00.414" v="2753" actId="478"/>
          <ac:spMkLst>
            <pc:docMk/>
            <pc:sldMk cId="4267218710" sldId="444"/>
            <ac:spMk id="12" creationId="{9AB0BF92-76EC-4D48-9E0D-CE084AB8BCC3}"/>
          </ac:spMkLst>
        </pc:spChg>
        <pc:spChg chg="del mod">
          <ac:chgData name="James Hsiao(蕭國鎮_ATP)" userId="9e1ec155-6efb-42e1-bb88-8a1cbc17a981" providerId="ADAL" clId="{35BA78BB-7E73-42C7-AC58-7174F486E9D0}" dt="2020-06-10T06:09:57.035" v="2751" actId="478"/>
          <ac:spMkLst>
            <pc:docMk/>
            <pc:sldMk cId="4267218710" sldId="444"/>
            <ac:spMk id="13" creationId="{20B477FF-7331-4C00-A6D2-ED2DE9AA2485}"/>
          </ac:spMkLst>
        </pc:spChg>
        <pc:picChg chg="del mod">
          <ac:chgData name="James Hsiao(蕭國鎮_ATP)" userId="9e1ec155-6efb-42e1-bb88-8a1cbc17a981" providerId="ADAL" clId="{35BA78BB-7E73-42C7-AC58-7174F486E9D0}" dt="2020-06-10T05:57:41.426" v="2720" actId="478"/>
          <ac:picMkLst>
            <pc:docMk/>
            <pc:sldMk cId="4267218710" sldId="444"/>
            <ac:picMk id="4" creationId="{00000000-0000-0000-0000-000000000000}"/>
          </ac:picMkLst>
        </pc:picChg>
        <pc:picChg chg="del">
          <ac:chgData name="James Hsiao(蕭國鎮_ATP)" userId="9e1ec155-6efb-42e1-bb88-8a1cbc17a981" providerId="ADAL" clId="{35BA78BB-7E73-42C7-AC58-7174F486E9D0}" dt="2020-06-10T05:57:37.276" v="2718" actId="478"/>
          <ac:picMkLst>
            <pc:docMk/>
            <pc:sldMk cId="4267218710" sldId="444"/>
            <ac:picMk id="6" creationId="{00000000-0000-0000-0000-000000000000}"/>
          </ac:picMkLst>
        </pc:picChg>
        <pc:picChg chg="add mod">
          <ac:chgData name="James Hsiao(蕭國鎮_ATP)" userId="9e1ec155-6efb-42e1-bb88-8a1cbc17a981" providerId="ADAL" clId="{35BA78BB-7E73-42C7-AC58-7174F486E9D0}" dt="2020-06-22T03:10:23.040" v="7343" actId="14100"/>
          <ac:picMkLst>
            <pc:docMk/>
            <pc:sldMk cId="4267218710" sldId="444"/>
            <ac:picMk id="9" creationId="{EF436361-1220-4867-87B4-B75B536EA887}"/>
          </ac:picMkLst>
        </pc:picChg>
        <pc:picChg chg="del mod">
          <ac:chgData name="James Hsiao(蕭國鎮_ATP)" userId="9e1ec155-6efb-42e1-bb88-8a1cbc17a981" providerId="ADAL" clId="{35BA78BB-7E73-42C7-AC58-7174F486E9D0}" dt="2020-06-10T06:09:58.034" v="2752" actId="478"/>
          <ac:picMkLst>
            <pc:docMk/>
            <pc:sldMk cId="4267218710" sldId="444"/>
            <ac:picMk id="11" creationId="{0C309694-B922-4DF2-98A6-DA6EDFCA7881}"/>
          </ac:picMkLst>
        </pc:picChg>
        <pc:picChg chg="del mod">
          <ac:chgData name="James Hsiao(蕭國鎮_ATP)" userId="9e1ec155-6efb-42e1-bb88-8a1cbc17a981" providerId="ADAL" clId="{35BA78BB-7E73-42C7-AC58-7174F486E9D0}" dt="2020-06-10T06:09:54.624" v="2750" actId="478"/>
          <ac:picMkLst>
            <pc:docMk/>
            <pc:sldMk cId="4267218710" sldId="444"/>
            <ac:picMk id="14" creationId="{FC60FE4B-42CD-4EF3-9478-0EBD01752A25}"/>
          </ac:picMkLst>
        </pc:picChg>
        <pc:picChg chg="add mod">
          <ac:chgData name="James Hsiao(蕭國鎮_ATP)" userId="9e1ec155-6efb-42e1-bb88-8a1cbc17a981" providerId="ADAL" clId="{35BA78BB-7E73-42C7-AC58-7174F486E9D0}" dt="2020-06-22T03:10:55.818" v="7346" actId="14100"/>
          <ac:picMkLst>
            <pc:docMk/>
            <pc:sldMk cId="4267218710" sldId="444"/>
            <ac:picMk id="15" creationId="{6E566700-2453-426C-853A-7721163475BC}"/>
          </ac:picMkLst>
        </pc:picChg>
      </pc:sldChg>
      <pc:sldChg chg="modSp del ord">
        <pc:chgData name="James Hsiao(蕭國鎮_ATP)" userId="9e1ec155-6efb-42e1-bb88-8a1cbc17a981" providerId="ADAL" clId="{35BA78BB-7E73-42C7-AC58-7174F486E9D0}" dt="2020-06-22T02:49:43.655" v="7250" actId="255"/>
        <pc:sldMkLst>
          <pc:docMk/>
          <pc:sldMk cId="3699366210" sldId="463"/>
        </pc:sldMkLst>
        <pc:spChg chg="mod">
          <ac:chgData name="James Hsiao(蕭國鎮_ATP)" userId="9e1ec155-6efb-42e1-bb88-8a1cbc17a981" providerId="ADAL" clId="{35BA78BB-7E73-42C7-AC58-7174F486E9D0}" dt="2020-06-22T02:49:43.655" v="7250" actId="255"/>
          <ac:spMkLst>
            <pc:docMk/>
            <pc:sldMk cId="3699366210" sldId="463"/>
            <ac:spMk id="2" creationId="{6A159745-B91A-475B-AA06-D2C5EAFC7CC1}"/>
          </ac:spMkLst>
        </pc:spChg>
      </pc:sldChg>
      <pc:sldChg chg="modSp modNotesTx">
        <pc:chgData name="James Hsiao(蕭國鎮_ATP)" userId="9e1ec155-6efb-42e1-bb88-8a1cbc17a981" providerId="ADAL" clId="{35BA78BB-7E73-42C7-AC58-7174F486E9D0}" dt="2020-06-22T02:52:24.270" v="7258" actId="255"/>
        <pc:sldMkLst>
          <pc:docMk/>
          <pc:sldMk cId="3447144814" sldId="471"/>
        </pc:sldMkLst>
        <pc:spChg chg="mod">
          <ac:chgData name="James Hsiao(蕭國鎮_ATP)" userId="9e1ec155-6efb-42e1-bb88-8a1cbc17a981" providerId="ADAL" clId="{35BA78BB-7E73-42C7-AC58-7174F486E9D0}" dt="2020-06-22T02:49:52.665" v="7251" actId="255"/>
          <ac:spMkLst>
            <pc:docMk/>
            <pc:sldMk cId="3447144814" sldId="471"/>
            <ac:spMk id="2" creationId="{A3771BD2-A31F-4745-A0C1-3CC65ABD2931}"/>
          </ac:spMkLst>
        </pc:spChg>
        <pc:spChg chg="mod">
          <ac:chgData name="James Hsiao(蕭國鎮_ATP)" userId="9e1ec155-6efb-42e1-bb88-8a1cbc17a981" providerId="ADAL" clId="{35BA78BB-7E73-42C7-AC58-7174F486E9D0}" dt="2020-06-22T02:51:02.352" v="7253" actId="1076"/>
          <ac:spMkLst>
            <pc:docMk/>
            <pc:sldMk cId="3447144814" sldId="471"/>
            <ac:spMk id="5" creationId="{01D1E9E5-02C6-48AB-A335-72472C77B025}"/>
          </ac:spMkLst>
        </pc:spChg>
        <pc:spChg chg="mod">
          <ac:chgData name="James Hsiao(蕭國鎮_ATP)" userId="9e1ec155-6efb-42e1-bb88-8a1cbc17a981" providerId="ADAL" clId="{35BA78BB-7E73-42C7-AC58-7174F486E9D0}" dt="2020-06-22T02:51:41.711" v="7257" actId="14100"/>
          <ac:spMkLst>
            <pc:docMk/>
            <pc:sldMk cId="3447144814" sldId="471"/>
            <ac:spMk id="6" creationId="{B316A313-370D-43D7-9FC9-1CD3DE8300DF}"/>
          </ac:spMkLst>
        </pc:spChg>
        <pc:spChg chg="mod">
          <ac:chgData name="James Hsiao(蕭國鎮_ATP)" userId="9e1ec155-6efb-42e1-bb88-8a1cbc17a981" providerId="ADAL" clId="{35BA78BB-7E73-42C7-AC58-7174F486E9D0}" dt="2020-06-22T02:52:24.270" v="7258" actId="255"/>
          <ac:spMkLst>
            <pc:docMk/>
            <pc:sldMk cId="3447144814" sldId="471"/>
            <ac:spMk id="8" creationId="{9F303E92-1DE6-46AC-88C1-9E1C7F1EBF2B}"/>
          </ac:spMkLst>
        </pc:spChg>
      </pc:sldChg>
      <pc:sldChg chg="modSp">
        <pc:chgData name="James Hsiao(蕭國鎮_ATP)" userId="9e1ec155-6efb-42e1-bb88-8a1cbc17a981" providerId="ADAL" clId="{35BA78BB-7E73-42C7-AC58-7174F486E9D0}" dt="2020-06-18T07:15:24.017" v="5859" actId="14100"/>
        <pc:sldMkLst>
          <pc:docMk/>
          <pc:sldMk cId="892525565" sldId="802"/>
        </pc:sldMkLst>
        <pc:spChg chg="mod">
          <ac:chgData name="James Hsiao(蕭國鎮_ATP)" userId="9e1ec155-6efb-42e1-bb88-8a1cbc17a981" providerId="ADAL" clId="{35BA78BB-7E73-42C7-AC58-7174F486E9D0}" dt="2020-06-18T06:38:17.959" v="5820" actId="1076"/>
          <ac:spMkLst>
            <pc:docMk/>
            <pc:sldMk cId="892525565" sldId="802"/>
            <ac:spMk id="55" creationId="{00000000-0000-0000-0000-000000000000}"/>
          </ac:spMkLst>
        </pc:spChg>
        <pc:spChg chg="mod">
          <ac:chgData name="James Hsiao(蕭國鎮_ATP)" userId="9e1ec155-6efb-42e1-bb88-8a1cbc17a981" providerId="ADAL" clId="{35BA78BB-7E73-42C7-AC58-7174F486E9D0}" dt="2020-06-18T07:15:24.017" v="5859" actId="14100"/>
          <ac:spMkLst>
            <pc:docMk/>
            <pc:sldMk cId="892525565" sldId="802"/>
            <ac:spMk id="120" creationId="{00000000-0000-0000-0000-000000000000}"/>
          </ac:spMkLst>
        </pc:spChg>
        <pc:picChg chg="mod">
          <ac:chgData name="James Hsiao(蕭國鎮_ATP)" userId="9e1ec155-6efb-42e1-bb88-8a1cbc17a981" providerId="ADAL" clId="{35BA78BB-7E73-42C7-AC58-7174F486E9D0}" dt="2020-06-05T07:42:13.271" v="994" actId="1076"/>
          <ac:picMkLst>
            <pc:docMk/>
            <pc:sldMk cId="892525565" sldId="802"/>
            <ac:picMk id="2" creationId="{5D7CEBBE-AFB0-493E-91C3-097E3A720E32}"/>
          </ac:picMkLst>
        </pc:picChg>
        <pc:picChg chg="mod">
          <ac:chgData name="James Hsiao(蕭國鎮_ATP)" userId="9e1ec155-6efb-42e1-bb88-8a1cbc17a981" providerId="ADAL" clId="{35BA78BB-7E73-42C7-AC58-7174F486E9D0}" dt="2020-06-05T07:42:15.727" v="995" actId="1076"/>
          <ac:picMkLst>
            <pc:docMk/>
            <pc:sldMk cId="892525565" sldId="802"/>
            <ac:picMk id="3" creationId="{54E6A2E2-EECF-46EF-BCE5-3AFF6A2C7BB5}"/>
          </ac:picMkLst>
        </pc:picChg>
      </pc:sldChg>
      <pc:sldChg chg="modSp ord modNotesTx">
        <pc:chgData name="James Hsiao(蕭國鎮_ATP)" userId="9e1ec155-6efb-42e1-bb88-8a1cbc17a981" providerId="ADAL" clId="{35BA78BB-7E73-42C7-AC58-7174F486E9D0}" dt="2020-06-18T06:55:09.615" v="5839" actId="20577"/>
        <pc:sldMkLst>
          <pc:docMk/>
          <pc:sldMk cId="4073371822" sldId="807"/>
        </pc:sldMkLst>
        <pc:spChg chg="mod">
          <ac:chgData name="James Hsiao(蕭國鎮_ATP)" userId="9e1ec155-6efb-42e1-bb88-8a1cbc17a981" providerId="ADAL" clId="{35BA78BB-7E73-42C7-AC58-7174F486E9D0}" dt="2020-06-18T06:55:09.615" v="5839" actId="20577"/>
          <ac:spMkLst>
            <pc:docMk/>
            <pc:sldMk cId="4073371822" sldId="807"/>
            <ac:spMk id="3" creationId="{00000000-0000-0000-0000-000000000000}"/>
          </ac:spMkLst>
        </pc:spChg>
      </pc:sldChg>
      <pc:sldChg chg="delSp del">
        <pc:chgData name="James Hsiao(蕭國鎮_ATP)" userId="9e1ec155-6efb-42e1-bb88-8a1cbc17a981" providerId="ADAL" clId="{35BA78BB-7E73-42C7-AC58-7174F486E9D0}" dt="2020-06-04T09:23:06.933" v="704" actId="2696"/>
        <pc:sldMkLst>
          <pc:docMk/>
          <pc:sldMk cId="1929869177" sldId="820"/>
        </pc:sldMkLst>
        <pc:spChg chg="del">
          <ac:chgData name="James Hsiao(蕭國鎮_ATP)" userId="9e1ec155-6efb-42e1-bb88-8a1cbc17a981" providerId="ADAL" clId="{35BA78BB-7E73-42C7-AC58-7174F486E9D0}" dt="2020-06-04T09:19:15.941" v="702"/>
          <ac:spMkLst>
            <pc:docMk/>
            <pc:sldMk cId="1929869177" sldId="820"/>
            <ac:spMk id="3" creationId="{F83E67C2-B069-4175-9D7B-429352991876}"/>
          </ac:spMkLst>
        </pc:spChg>
      </pc:sldChg>
      <pc:sldChg chg="modSp del">
        <pc:chgData name="James Hsiao(蕭國鎮_ATP)" userId="9e1ec155-6efb-42e1-bb88-8a1cbc17a981" providerId="ADAL" clId="{35BA78BB-7E73-42C7-AC58-7174F486E9D0}" dt="2020-06-04T03:04:47.012" v="124" actId="2696"/>
        <pc:sldMkLst>
          <pc:docMk/>
          <pc:sldMk cId="1197762629" sldId="905"/>
        </pc:sldMkLst>
        <pc:spChg chg="mod">
          <ac:chgData name="James Hsiao(蕭國鎮_ATP)" userId="9e1ec155-6efb-42e1-bb88-8a1cbc17a981" providerId="ADAL" clId="{35BA78BB-7E73-42C7-AC58-7174F486E9D0}" dt="2020-06-01T01:36:26.044" v="16"/>
          <ac:spMkLst>
            <pc:docMk/>
            <pc:sldMk cId="1197762629" sldId="905"/>
            <ac:spMk id="4" creationId="{DD449A5F-5EED-47D0-85CD-76C5E6177CB0}"/>
          </ac:spMkLst>
        </pc:spChg>
      </pc:sldChg>
      <pc:sldChg chg="del">
        <pc:chgData name="James Hsiao(蕭國鎮_ATP)" userId="9e1ec155-6efb-42e1-bb88-8a1cbc17a981" providerId="ADAL" clId="{35BA78BB-7E73-42C7-AC58-7174F486E9D0}" dt="2020-06-04T06:24:29.989" v="429" actId="2696"/>
        <pc:sldMkLst>
          <pc:docMk/>
          <pc:sldMk cId="3335784934" sldId="937"/>
        </pc:sldMkLst>
      </pc:sldChg>
      <pc:sldChg chg="modNotesTx">
        <pc:chgData name="James Hsiao(蕭國鎮_ATP)" userId="9e1ec155-6efb-42e1-bb88-8a1cbc17a981" providerId="ADAL" clId="{35BA78BB-7E73-42C7-AC58-7174F486E9D0}" dt="2020-06-20T05:50:10.808" v="6616" actId="6549"/>
        <pc:sldMkLst>
          <pc:docMk/>
          <pc:sldMk cId="1742837694" sldId="955"/>
        </pc:sldMkLst>
      </pc:sldChg>
      <pc:sldChg chg="modSp">
        <pc:chgData name="James Hsiao(蕭國鎮_ATP)" userId="9e1ec155-6efb-42e1-bb88-8a1cbc17a981" providerId="ADAL" clId="{35BA78BB-7E73-42C7-AC58-7174F486E9D0}" dt="2020-06-22T05:23:20.513" v="7541" actId="255"/>
        <pc:sldMkLst>
          <pc:docMk/>
          <pc:sldMk cId="3215879968" sldId="957"/>
        </pc:sldMkLst>
        <pc:spChg chg="mod">
          <ac:chgData name="James Hsiao(蕭國鎮_ATP)" userId="9e1ec155-6efb-42e1-bb88-8a1cbc17a981" providerId="ADAL" clId="{35BA78BB-7E73-42C7-AC58-7174F486E9D0}" dt="2020-06-22T05:23:20.513" v="7541" actId="255"/>
          <ac:spMkLst>
            <pc:docMk/>
            <pc:sldMk cId="3215879968" sldId="957"/>
            <ac:spMk id="2" creationId="{377E9AF1-DF63-4C34-80AB-CF5E8FEC2A22}"/>
          </ac:spMkLst>
        </pc:spChg>
        <pc:spChg chg="mod">
          <ac:chgData name="James Hsiao(蕭國鎮_ATP)" userId="9e1ec155-6efb-42e1-bb88-8a1cbc17a981" providerId="ADAL" clId="{35BA78BB-7E73-42C7-AC58-7174F486E9D0}" dt="2020-06-22T05:22:45.519" v="7537" actId="1076"/>
          <ac:spMkLst>
            <pc:docMk/>
            <pc:sldMk cId="3215879968" sldId="957"/>
            <ac:spMk id="3" creationId="{3A8D56E6-54DD-4E4A-844F-FC399096968B}"/>
          </ac:spMkLst>
        </pc:spChg>
      </pc:sldChg>
      <pc:sldChg chg="modSp">
        <pc:chgData name="James Hsiao(蕭國鎮_ATP)" userId="9e1ec155-6efb-42e1-bb88-8a1cbc17a981" providerId="ADAL" clId="{35BA78BB-7E73-42C7-AC58-7174F486E9D0}" dt="2020-06-04T08:06:34.789" v="535"/>
        <pc:sldMkLst>
          <pc:docMk/>
          <pc:sldMk cId="4202018877" sldId="958"/>
        </pc:sldMkLst>
        <pc:spChg chg="mod">
          <ac:chgData name="James Hsiao(蕭國鎮_ATP)" userId="9e1ec155-6efb-42e1-bb88-8a1cbc17a981" providerId="ADAL" clId="{35BA78BB-7E73-42C7-AC58-7174F486E9D0}" dt="2020-06-04T05:33:24.393" v="215"/>
          <ac:spMkLst>
            <pc:docMk/>
            <pc:sldMk cId="4202018877" sldId="958"/>
            <ac:spMk id="4" creationId="{21934796-72D9-4F84-904F-0ABE61C925E8}"/>
          </ac:spMkLst>
        </pc:spChg>
        <pc:spChg chg="mod">
          <ac:chgData name="James Hsiao(蕭國鎮_ATP)" userId="9e1ec155-6efb-42e1-bb88-8a1cbc17a981" providerId="ADAL" clId="{35BA78BB-7E73-42C7-AC58-7174F486E9D0}" dt="2020-06-04T08:06:34.789" v="535"/>
          <ac:spMkLst>
            <pc:docMk/>
            <pc:sldMk cId="4202018877" sldId="958"/>
            <ac:spMk id="5" creationId="{B13E6A64-0EFB-4B5B-A53B-B80431F23029}"/>
          </ac:spMkLst>
        </pc:spChg>
      </pc:sldChg>
      <pc:sldChg chg="modSp del">
        <pc:chgData name="James Hsiao(蕭國鎮_ATP)" userId="9e1ec155-6efb-42e1-bb88-8a1cbc17a981" providerId="ADAL" clId="{35BA78BB-7E73-42C7-AC58-7174F486E9D0}" dt="2020-06-05T05:28:10.385" v="735" actId="2696"/>
        <pc:sldMkLst>
          <pc:docMk/>
          <pc:sldMk cId="3557048680" sldId="959"/>
        </pc:sldMkLst>
        <pc:spChg chg="mod">
          <ac:chgData name="James Hsiao(蕭國鎮_ATP)" userId="9e1ec155-6efb-42e1-bb88-8a1cbc17a981" providerId="ADAL" clId="{35BA78BB-7E73-42C7-AC58-7174F486E9D0}" dt="2020-06-04T08:08:26.777" v="542" actId="27636"/>
          <ac:spMkLst>
            <pc:docMk/>
            <pc:sldMk cId="3557048680" sldId="959"/>
            <ac:spMk id="5" creationId="{B13E6A64-0EFB-4B5B-A53B-B80431F23029}"/>
          </ac:spMkLst>
        </pc:spChg>
      </pc:sldChg>
      <pc:sldChg chg="del">
        <pc:chgData name="James Hsiao(蕭國鎮_ATP)" userId="9e1ec155-6efb-42e1-bb88-8a1cbc17a981" providerId="ADAL" clId="{35BA78BB-7E73-42C7-AC58-7174F486E9D0}" dt="2020-06-09T05:49:52.618" v="1988" actId="2696"/>
        <pc:sldMkLst>
          <pc:docMk/>
          <pc:sldMk cId="3685238159" sldId="960"/>
        </pc:sldMkLst>
      </pc:sldChg>
      <pc:sldChg chg="addSp delSp modSp ord modNotesTx">
        <pc:chgData name="James Hsiao(蕭國鎮_ATP)" userId="9e1ec155-6efb-42e1-bb88-8a1cbc17a981" providerId="ADAL" clId="{35BA78BB-7E73-42C7-AC58-7174F486E9D0}" dt="2020-06-22T02:53:39.956" v="7262" actId="255"/>
        <pc:sldMkLst>
          <pc:docMk/>
          <pc:sldMk cId="3441512443" sldId="961"/>
        </pc:sldMkLst>
        <pc:spChg chg="mod">
          <ac:chgData name="James Hsiao(蕭國鎮_ATP)" userId="9e1ec155-6efb-42e1-bb88-8a1cbc17a981" providerId="ADAL" clId="{35BA78BB-7E73-42C7-AC58-7174F486E9D0}" dt="2020-06-22T02:53:39.956" v="7262" actId="255"/>
          <ac:spMkLst>
            <pc:docMk/>
            <pc:sldMk cId="3441512443" sldId="961"/>
            <ac:spMk id="2" creationId="{00000000-0000-0000-0000-000000000000}"/>
          </ac:spMkLst>
        </pc:spChg>
        <pc:spChg chg="mod">
          <ac:chgData name="James Hsiao(蕭國鎮_ATP)" userId="9e1ec155-6efb-42e1-bb88-8a1cbc17a981" providerId="ADAL" clId="{35BA78BB-7E73-42C7-AC58-7174F486E9D0}" dt="2020-06-11T09:12:27.581" v="3634" actId="20577"/>
          <ac:spMkLst>
            <pc:docMk/>
            <pc:sldMk cId="3441512443" sldId="961"/>
            <ac:spMk id="5" creationId="{89390D85-15F8-42EF-BA87-B214BF1ACCF2}"/>
          </ac:spMkLst>
        </pc:spChg>
        <pc:picChg chg="add del mod">
          <ac:chgData name="James Hsiao(蕭國鎮_ATP)" userId="9e1ec155-6efb-42e1-bb88-8a1cbc17a981" providerId="ADAL" clId="{35BA78BB-7E73-42C7-AC58-7174F486E9D0}" dt="2020-06-10T03:36:08.440" v="2496" actId="478"/>
          <ac:picMkLst>
            <pc:docMk/>
            <pc:sldMk cId="3441512443" sldId="961"/>
            <ac:picMk id="3" creationId="{78694AFB-B3E3-42F9-9740-E29BB11D4DEC}"/>
          </ac:picMkLst>
        </pc:picChg>
        <pc:picChg chg="add mod">
          <ac:chgData name="James Hsiao(蕭國鎮_ATP)" userId="9e1ec155-6efb-42e1-bb88-8a1cbc17a981" providerId="ADAL" clId="{35BA78BB-7E73-42C7-AC58-7174F486E9D0}" dt="2020-06-10T03:41:31.128" v="2511" actId="14100"/>
          <ac:picMkLst>
            <pc:docMk/>
            <pc:sldMk cId="3441512443" sldId="961"/>
            <ac:picMk id="4" creationId="{6AB32C93-3C32-40C3-8611-DEC587694201}"/>
          </ac:picMkLst>
        </pc:picChg>
        <pc:picChg chg="add mod">
          <ac:chgData name="James Hsiao(蕭國鎮_ATP)" userId="9e1ec155-6efb-42e1-bb88-8a1cbc17a981" providerId="ADAL" clId="{35BA78BB-7E73-42C7-AC58-7174F486E9D0}" dt="2020-06-10T03:41:36.083" v="2513" actId="14100"/>
          <ac:picMkLst>
            <pc:docMk/>
            <pc:sldMk cId="3441512443" sldId="961"/>
            <ac:picMk id="6" creationId="{B05B1B09-027A-4D00-BC2C-63704B9BBA4C}"/>
          </ac:picMkLst>
        </pc:picChg>
      </pc:sldChg>
      <pc:sldChg chg="modSp">
        <pc:chgData name="James Hsiao(蕭國鎮_ATP)" userId="9e1ec155-6efb-42e1-bb88-8a1cbc17a981" providerId="ADAL" clId="{35BA78BB-7E73-42C7-AC58-7174F486E9D0}" dt="2020-06-22T03:12:54.396" v="7359" actId="14100"/>
        <pc:sldMkLst>
          <pc:docMk/>
          <pc:sldMk cId="2419662488" sldId="962"/>
        </pc:sldMkLst>
        <pc:spChg chg="mod">
          <ac:chgData name="James Hsiao(蕭國鎮_ATP)" userId="9e1ec155-6efb-42e1-bb88-8a1cbc17a981" providerId="ADAL" clId="{35BA78BB-7E73-42C7-AC58-7174F486E9D0}" dt="2020-06-22T03:12:18.177" v="7355" actId="255"/>
          <ac:spMkLst>
            <pc:docMk/>
            <pc:sldMk cId="2419662488" sldId="962"/>
            <ac:spMk id="2" creationId="{00000000-0000-0000-0000-000000000000}"/>
          </ac:spMkLst>
        </pc:spChg>
        <pc:spChg chg="mod">
          <ac:chgData name="James Hsiao(蕭國鎮_ATP)" userId="9e1ec155-6efb-42e1-bb88-8a1cbc17a981" providerId="ADAL" clId="{35BA78BB-7E73-42C7-AC58-7174F486E9D0}" dt="2020-06-22T03:12:54.396" v="7359" actId="14100"/>
          <ac:spMkLst>
            <pc:docMk/>
            <pc:sldMk cId="2419662488" sldId="962"/>
            <ac:spMk id="11" creationId="{27DFC839-8E98-4F32-BBA1-DBB59E65442B}"/>
          </ac:spMkLst>
        </pc:spChg>
        <pc:picChg chg="mod">
          <ac:chgData name="James Hsiao(蕭國鎮_ATP)" userId="9e1ec155-6efb-42e1-bb88-8a1cbc17a981" providerId="ADAL" clId="{35BA78BB-7E73-42C7-AC58-7174F486E9D0}" dt="2020-06-22T03:12:42.816" v="7358" actId="14100"/>
          <ac:picMkLst>
            <pc:docMk/>
            <pc:sldMk cId="2419662488" sldId="962"/>
            <ac:picMk id="4" creationId="{BD57235D-3F74-4DE4-88F1-B5397E945C08}"/>
          </ac:picMkLst>
        </pc:picChg>
      </pc:sldChg>
      <pc:sldChg chg="modSp">
        <pc:chgData name="James Hsiao(蕭國鎮_ATP)" userId="9e1ec155-6efb-42e1-bb88-8a1cbc17a981" providerId="ADAL" clId="{35BA78BB-7E73-42C7-AC58-7174F486E9D0}" dt="2020-06-22T03:14:54.443" v="7377" actId="2711"/>
        <pc:sldMkLst>
          <pc:docMk/>
          <pc:sldMk cId="957941994" sldId="964"/>
        </pc:sldMkLst>
        <pc:spChg chg="mod">
          <ac:chgData name="James Hsiao(蕭國鎮_ATP)" userId="9e1ec155-6efb-42e1-bb88-8a1cbc17a981" providerId="ADAL" clId="{35BA78BB-7E73-42C7-AC58-7174F486E9D0}" dt="2020-06-22T03:13:09.495" v="7360" actId="255"/>
          <ac:spMkLst>
            <pc:docMk/>
            <pc:sldMk cId="957941994" sldId="964"/>
            <ac:spMk id="2" creationId="{00000000-0000-0000-0000-000000000000}"/>
          </ac:spMkLst>
        </pc:spChg>
        <pc:spChg chg="mod">
          <ac:chgData name="James Hsiao(蕭國鎮_ATP)" userId="9e1ec155-6efb-42e1-bb88-8a1cbc17a981" providerId="ADAL" clId="{35BA78BB-7E73-42C7-AC58-7174F486E9D0}" dt="2020-06-22T03:14:54.443" v="7377" actId="2711"/>
          <ac:spMkLst>
            <pc:docMk/>
            <pc:sldMk cId="957941994" sldId="964"/>
            <ac:spMk id="11" creationId="{27DFC839-8E98-4F32-BBA1-DBB59E65442B}"/>
          </ac:spMkLst>
        </pc:spChg>
        <pc:picChg chg="mod">
          <ac:chgData name="James Hsiao(蕭國鎮_ATP)" userId="9e1ec155-6efb-42e1-bb88-8a1cbc17a981" providerId="ADAL" clId="{35BA78BB-7E73-42C7-AC58-7174F486E9D0}" dt="2020-06-22T03:13:28.305" v="7363" actId="1076"/>
          <ac:picMkLst>
            <pc:docMk/>
            <pc:sldMk cId="957941994" sldId="964"/>
            <ac:picMk id="5" creationId="{3447D666-D37A-48B0-AF78-F8B39FECAEFC}"/>
          </ac:picMkLst>
        </pc:picChg>
        <pc:picChg chg="mod">
          <ac:chgData name="James Hsiao(蕭國鎮_ATP)" userId="9e1ec155-6efb-42e1-bb88-8a1cbc17a981" providerId="ADAL" clId="{35BA78BB-7E73-42C7-AC58-7174F486E9D0}" dt="2020-06-22T03:14:33.234" v="7374" actId="1076"/>
          <ac:picMkLst>
            <pc:docMk/>
            <pc:sldMk cId="957941994" sldId="964"/>
            <ac:picMk id="6" creationId="{D35A6970-0BD5-4EC2-BE51-5809068C8A8E}"/>
          </ac:picMkLst>
        </pc:picChg>
      </pc:sldChg>
      <pc:sldChg chg="modSp modNotesTx">
        <pc:chgData name="James Hsiao(蕭國鎮_ATP)" userId="9e1ec155-6efb-42e1-bb88-8a1cbc17a981" providerId="ADAL" clId="{35BA78BB-7E73-42C7-AC58-7174F486E9D0}" dt="2020-06-22T03:16:16.202" v="7382" actId="1076"/>
        <pc:sldMkLst>
          <pc:docMk/>
          <pc:sldMk cId="3719162874" sldId="965"/>
        </pc:sldMkLst>
        <pc:spChg chg="mod">
          <ac:chgData name="James Hsiao(蕭國鎮_ATP)" userId="9e1ec155-6efb-42e1-bb88-8a1cbc17a981" providerId="ADAL" clId="{35BA78BB-7E73-42C7-AC58-7174F486E9D0}" dt="2020-06-22T03:15:55.022" v="7379" actId="255"/>
          <ac:spMkLst>
            <pc:docMk/>
            <pc:sldMk cId="3719162874" sldId="965"/>
            <ac:spMk id="2" creationId="{00000000-0000-0000-0000-000000000000}"/>
          </ac:spMkLst>
        </pc:spChg>
        <pc:spChg chg="mod">
          <ac:chgData name="James Hsiao(蕭國鎮_ATP)" userId="9e1ec155-6efb-42e1-bb88-8a1cbc17a981" providerId="ADAL" clId="{35BA78BB-7E73-42C7-AC58-7174F486E9D0}" dt="2020-06-22T03:16:09.373" v="7381" actId="255"/>
          <ac:spMkLst>
            <pc:docMk/>
            <pc:sldMk cId="3719162874" sldId="965"/>
            <ac:spMk id="5" creationId="{E30789E2-8368-415A-A1C9-462E8CF367E2}"/>
          </ac:spMkLst>
        </pc:spChg>
        <pc:picChg chg="mod">
          <ac:chgData name="James Hsiao(蕭國鎮_ATP)" userId="9e1ec155-6efb-42e1-bb88-8a1cbc17a981" providerId="ADAL" clId="{35BA78BB-7E73-42C7-AC58-7174F486E9D0}" dt="2020-06-22T03:16:16.202" v="7382" actId="1076"/>
          <ac:picMkLst>
            <pc:docMk/>
            <pc:sldMk cId="3719162874" sldId="965"/>
            <ac:picMk id="3" creationId="{2FDD633D-17C9-422B-A15F-D60307CFF5BD}"/>
          </ac:picMkLst>
        </pc:picChg>
      </pc:sldChg>
      <pc:sldChg chg="modSp">
        <pc:chgData name="James Hsiao(蕭國鎮_ATP)" userId="9e1ec155-6efb-42e1-bb88-8a1cbc17a981" providerId="ADAL" clId="{35BA78BB-7E73-42C7-AC58-7174F486E9D0}" dt="2020-06-22T03:16:25.062" v="7383" actId="255"/>
        <pc:sldMkLst>
          <pc:docMk/>
          <pc:sldMk cId="1861630545" sldId="966"/>
        </pc:sldMkLst>
        <pc:spChg chg="mod">
          <ac:chgData name="James Hsiao(蕭國鎮_ATP)" userId="9e1ec155-6efb-42e1-bb88-8a1cbc17a981" providerId="ADAL" clId="{35BA78BB-7E73-42C7-AC58-7174F486E9D0}" dt="2020-06-22T03:16:25.062" v="7383" actId="255"/>
          <ac:spMkLst>
            <pc:docMk/>
            <pc:sldMk cId="1861630545" sldId="966"/>
            <ac:spMk id="2" creationId="{00000000-0000-0000-0000-000000000000}"/>
          </ac:spMkLst>
        </pc:spChg>
      </pc:sldChg>
      <pc:sldChg chg="modSp modNotesTx">
        <pc:chgData name="James Hsiao(蕭國鎮_ATP)" userId="9e1ec155-6efb-42e1-bb88-8a1cbc17a981" providerId="ADAL" clId="{35BA78BB-7E73-42C7-AC58-7174F486E9D0}" dt="2020-06-22T03:16:39.621" v="7384" actId="255"/>
        <pc:sldMkLst>
          <pc:docMk/>
          <pc:sldMk cId="393434091" sldId="967"/>
        </pc:sldMkLst>
        <pc:spChg chg="mod">
          <ac:chgData name="James Hsiao(蕭國鎮_ATP)" userId="9e1ec155-6efb-42e1-bb88-8a1cbc17a981" providerId="ADAL" clId="{35BA78BB-7E73-42C7-AC58-7174F486E9D0}" dt="2020-06-22T03:16:39.621" v="7384" actId="255"/>
          <ac:spMkLst>
            <pc:docMk/>
            <pc:sldMk cId="393434091" sldId="967"/>
            <ac:spMk id="2" creationId="{00000000-0000-0000-0000-000000000000}"/>
          </ac:spMkLst>
        </pc:spChg>
      </pc:sldChg>
      <pc:sldChg chg="modSp">
        <pc:chgData name="James Hsiao(蕭國鎮_ATP)" userId="9e1ec155-6efb-42e1-bb88-8a1cbc17a981" providerId="ADAL" clId="{35BA78BB-7E73-42C7-AC58-7174F486E9D0}" dt="2020-06-22T03:18:28.987" v="7398" actId="255"/>
        <pc:sldMkLst>
          <pc:docMk/>
          <pc:sldMk cId="741506713" sldId="968"/>
        </pc:sldMkLst>
        <pc:spChg chg="mod">
          <ac:chgData name="James Hsiao(蕭國鎮_ATP)" userId="9e1ec155-6efb-42e1-bb88-8a1cbc17a981" providerId="ADAL" clId="{35BA78BB-7E73-42C7-AC58-7174F486E9D0}" dt="2020-06-22T03:18:28.987" v="7398" actId="255"/>
          <ac:spMkLst>
            <pc:docMk/>
            <pc:sldMk cId="741506713" sldId="968"/>
            <ac:spMk id="2" creationId="{00000000-0000-0000-0000-000000000000}"/>
          </ac:spMkLst>
        </pc:spChg>
      </pc:sldChg>
      <pc:sldChg chg="modSp modNotesTx">
        <pc:chgData name="James Hsiao(蕭國鎮_ATP)" userId="9e1ec155-6efb-42e1-bb88-8a1cbc17a981" providerId="ADAL" clId="{35BA78BB-7E73-42C7-AC58-7174F486E9D0}" dt="2020-06-22T03:18:40.476" v="7399" actId="255"/>
        <pc:sldMkLst>
          <pc:docMk/>
          <pc:sldMk cId="4082263407" sldId="969"/>
        </pc:sldMkLst>
        <pc:spChg chg="mod">
          <ac:chgData name="James Hsiao(蕭國鎮_ATP)" userId="9e1ec155-6efb-42e1-bb88-8a1cbc17a981" providerId="ADAL" clId="{35BA78BB-7E73-42C7-AC58-7174F486E9D0}" dt="2020-06-22T03:18:40.476" v="7399" actId="255"/>
          <ac:spMkLst>
            <pc:docMk/>
            <pc:sldMk cId="4082263407" sldId="969"/>
            <ac:spMk id="2" creationId="{00000000-0000-0000-0000-000000000000}"/>
          </ac:spMkLst>
        </pc:spChg>
        <pc:picChg chg="mod">
          <ac:chgData name="James Hsiao(蕭國鎮_ATP)" userId="9e1ec155-6efb-42e1-bb88-8a1cbc17a981" providerId="ADAL" clId="{35BA78BB-7E73-42C7-AC58-7174F486E9D0}" dt="2020-06-20T10:28:57.379" v="7151" actId="1076"/>
          <ac:picMkLst>
            <pc:docMk/>
            <pc:sldMk cId="4082263407" sldId="969"/>
            <ac:picMk id="4" creationId="{BF97D7E0-5F6F-4C01-8A97-F380D88BEF13}"/>
          </ac:picMkLst>
        </pc:picChg>
      </pc:sldChg>
      <pc:sldChg chg="addSp modSp modNotesTx">
        <pc:chgData name="James Hsiao(蕭國鎮_ATP)" userId="9e1ec155-6efb-42e1-bb88-8a1cbc17a981" providerId="ADAL" clId="{35BA78BB-7E73-42C7-AC58-7174F486E9D0}" dt="2020-06-22T03:19:50.570" v="7405" actId="14100"/>
        <pc:sldMkLst>
          <pc:docMk/>
          <pc:sldMk cId="3106627973" sldId="970"/>
        </pc:sldMkLst>
        <pc:spChg chg="mod">
          <ac:chgData name="James Hsiao(蕭國鎮_ATP)" userId="9e1ec155-6efb-42e1-bb88-8a1cbc17a981" providerId="ADAL" clId="{35BA78BB-7E73-42C7-AC58-7174F486E9D0}" dt="2020-06-22T03:19:12.704" v="7400" actId="255"/>
          <ac:spMkLst>
            <pc:docMk/>
            <pc:sldMk cId="3106627973" sldId="970"/>
            <ac:spMk id="2" creationId="{00000000-0000-0000-0000-000000000000}"/>
          </ac:spMkLst>
        </pc:spChg>
        <pc:picChg chg="mod">
          <ac:chgData name="James Hsiao(蕭國鎮_ATP)" userId="9e1ec155-6efb-42e1-bb88-8a1cbc17a981" providerId="ADAL" clId="{35BA78BB-7E73-42C7-AC58-7174F486E9D0}" dt="2020-06-22T03:19:35.082" v="7402" actId="14100"/>
          <ac:picMkLst>
            <pc:docMk/>
            <pc:sldMk cId="3106627973" sldId="970"/>
            <ac:picMk id="3" creationId="{AF510AFF-C35D-41B2-9BD8-36E8B3750A02}"/>
          </ac:picMkLst>
        </pc:picChg>
        <pc:picChg chg="add mod">
          <ac:chgData name="James Hsiao(蕭國鎮_ATP)" userId="9e1ec155-6efb-42e1-bb88-8a1cbc17a981" providerId="ADAL" clId="{35BA78BB-7E73-42C7-AC58-7174F486E9D0}" dt="2020-06-22T03:19:50.570" v="7405" actId="14100"/>
          <ac:picMkLst>
            <pc:docMk/>
            <pc:sldMk cId="3106627973" sldId="970"/>
            <ac:picMk id="4" creationId="{60612455-3274-4445-A8BA-4FADF21D935C}"/>
          </ac:picMkLst>
        </pc:picChg>
      </pc:sldChg>
      <pc:sldChg chg="modSp modNotesTx">
        <pc:chgData name="James Hsiao(蕭國鎮_ATP)" userId="9e1ec155-6efb-42e1-bb88-8a1cbc17a981" providerId="ADAL" clId="{35BA78BB-7E73-42C7-AC58-7174F486E9D0}" dt="2020-06-22T03:20:10.009" v="7406" actId="255"/>
        <pc:sldMkLst>
          <pc:docMk/>
          <pc:sldMk cId="2194462541" sldId="971"/>
        </pc:sldMkLst>
        <pc:spChg chg="mod">
          <ac:chgData name="James Hsiao(蕭國鎮_ATP)" userId="9e1ec155-6efb-42e1-bb88-8a1cbc17a981" providerId="ADAL" clId="{35BA78BB-7E73-42C7-AC58-7174F486E9D0}" dt="2020-06-22T03:20:10.009" v="7406" actId="255"/>
          <ac:spMkLst>
            <pc:docMk/>
            <pc:sldMk cId="2194462541" sldId="971"/>
            <ac:spMk id="2" creationId="{00000000-0000-0000-0000-000000000000}"/>
          </ac:spMkLst>
        </pc:spChg>
      </pc:sldChg>
      <pc:sldChg chg="modSp modNotesTx">
        <pc:chgData name="James Hsiao(蕭國鎮_ATP)" userId="9e1ec155-6efb-42e1-bb88-8a1cbc17a981" providerId="ADAL" clId="{35BA78BB-7E73-42C7-AC58-7174F486E9D0}" dt="2020-06-22T03:20:52.965" v="7413" actId="1076"/>
        <pc:sldMkLst>
          <pc:docMk/>
          <pc:sldMk cId="3091071984" sldId="972"/>
        </pc:sldMkLst>
        <pc:spChg chg="mod">
          <ac:chgData name="James Hsiao(蕭國鎮_ATP)" userId="9e1ec155-6efb-42e1-bb88-8a1cbc17a981" providerId="ADAL" clId="{35BA78BB-7E73-42C7-AC58-7174F486E9D0}" dt="2020-06-22T03:20:22.958" v="7407" actId="255"/>
          <ac:spMkLst>
            <pc:docMk/>
            <pc:sldMk cId="3091071984" sldId="972"/>
            <ac:spMk id="2" creationId="{00000000-0000-0000-0000-000000000000}"/>
          </ac:spMkLst>
        </pc:spChg>
        <pc:spChg chg="mod">
          <ac:chgData name="James Hsiao(蕭國鎮_ATP)" userId="9e1ec155-6efb-42e1-bb88-8a1cbc17a981" providerId="ADAL" clId="{35BA78BB-7E73-42C7-AC58-7174F486E9D0}" dt="2020-06-22T03:20:34.367" v="7409" actId="2711"/>
          <ac:spMkLst>
            <pc:docMk/>
            <pc:sldMk cId="3091071984" sldId="972"/>
            <ac:spMk id="5" creationId="{E30789E2-8368-415A-A1C9-462E8CF367E2}"/>
          </ac:spMkLst>
        </pc:spChg>
        <pc:picChg chg="mod">
          <ac:chgData name="James Hsiao(蕭國鎮_ATP)" userId="9e1ec155-6efb-42e1-bb88-8a1cbc17a981" providerId="ADAL" clId="{35BA78BB-7E73-42C7-AC58-7174F486E9D0}" dt="2020-06-22T03:20:52.965" v="7413" actId="1076"/>
          <ac:picMkLst>
            <pc:docMk/>
            <pc:sldMk cId="3091071984" sldId="972"/>
            <ac:picMk id="4" creationId="{D25B4154-6807-4FF6-AF67-1A049DE5E28E}"/>
          </ac:picMkLst>
        </pc:picChg>
      </pc:sldChg>
      <pc:sldChg chg="modSp">
        <pc:chgData name="James Hsiao(蕭國鎮_ATP)" userId="9e1ec155-6efb-42e1-bb88-8a1cbc17a981" providerId="ADAL" clId="{35BA78BB-7E73-42C7-AC58-7174F486E9D0}" dt="2020-06-22T03:21:48.191" v="7426" actId="27636"/>
        <pc:sldMkLst>
          <pc:docMk/>
          <pc:sldMk cId="4043557208" sldId="973"/>
        </pc:sldMkLst>
        <pc:spChg chg="mod">
          <ac:chgData name="James Hsiao(蕭國鎮_ATP)" userId="9e1ec155-6efb-42e1-bb88-8a1cbc17a981" providerId="ADAL" clId="{35BA78BB-7E73-42C7-AC58-7174F486E9D0}" dt="2020-06-22T03:21:00.395" v="7414" actId="255"/>
          <ac:spMkLst>
            <pc:docMk/>
            <pc:sldMk cId="4043557208" sldId="973"/>
            <ac:spMk id="2" creationId="{00000000-0000-0000-0000-000000000000}"/>
          </ac:spMkLst>
        </pc:spChg>
        <pc:spChg chg="mod">
          <ac:chgData name="James Hsiao(蕭國鎮_ATP)" userId="9e1ec155-6efb-42e1-bb88-8a1cbc17a981" providerId="ADAL" clId="{35BA78BB-7E73-42C7-AC58-7174F486E9D0}" dt="2020-06-22T03:21:48.191" v="7426" actId="27636"/>
          <ac:spMkLst>
            <pc:docMk/>
            <pc:sldMk cId="4043557208" sldId="973"/>
            <ac:spMk id="5" creationId="{E30789E2-8368-415A-A1C9-462E8CF367E2}"/>
          </ac:spMkLst>
        </pc:spChg>
      </pc:sldChg>
      <pc:sldChg chg="modSp modNotesTx">
        <pc:chgData name="James Hsiao(蕭國鎮_ATP)" userId="9e1ec155-6efb-42e1-bb88-8a1cbc17a981" providerId="ADAL" clId="{35BA78BB-7E73-42C7-AC58-7174F486E9D0}" dt="2020-06-22T05:39:27.438" v="7542" actId="2711"/>
        <pc:sldMkLst>
          <pc:docMk/>
          <pc:sldMk cId="3127602300" sldId="974"/>
        </pc:sldMkLst>
        <pc:spChg chg="mod">
          <ac:chgData name="James Hsiao(蕭國鎮_ATP)" userId="9e1ec155-6efb-42e1-bb88-8a1cbc17a981" providerId="ADAL" clId="{35BA78BB-7E73-42C7-AC58-7174F486E9D0}" dt="2020-06-22T03:22:31.817" v="7427" actId="255"/>
          <ac:spMkLst>
            <pc:docMk/>
            <pc:sldMk cId="3127602300" sldId="974"/>
            <ac:spMk id="2" creationId="{00000000-0000-0000-0000-000000000000}"/>
          </ac:spMkLst>
        </pc:spChg>
        <pc:spChg chg="mod">
          <ac:chgData name="James Hsiao(蕭國鎮_ATP)" userId="9e1ec155-6efb-42e1-bb88-8a1cbc17a981" providerId="ADAL" clId="{35BA78BB-7E73-42C7-AC58-7174F486E9D0}" dt="2020-06-22T05:39:27.438" v="7542" actId="2711"/>
          <ac:spMkLst>
            <pc:docMk/>
            <pc:sldMk cId="3127602300" sldId="974"/>
            <ac:spMk id="5" creationId="{E30789E2-8368-415A-A1C9-462E8CF367E2}"/>
          </ac:spMkLst>
        </pc:spChg>
      </pc:sldChg>
      <pc:sldChg chg="addSp delSp modSp">
        <pc:chgData name="James Hsiao(蕭國鎮_ATP)" userId="9e1ec155-6efb-42e1-bb88-8a1cbc17a981" providerId="ADAL" clId="{35BA78BB-7E73-42C7-AC58-7174F486E9D0}" dt="2020-06-22T03:23:38.944" v="7438" actId="255"/>
        <pc:sldMkLst>
          <pc:docMk/>
          <pc:sldMk cId="341917021" sldId="975"/>
        </pc:sldMkLst>
        <pc:spChg chg="mod">
          <ac:chgData name="James Hsiao(蕭國鎮_ATP)" userId="9e1ec155-6efb-42e1-bb88-8a1cbc17a981" providerId="ADAL" clId="{35BA78BB-7E73-42C7-AC58-7174F486E9D0}" dt="2020-06-22T03:23:38.944" v="7438" actId="255"/>
          <ac:spMkLst>
            <pc:docMk/>
            <pc:sldMk cId="341917021" sldId="975"/>
            <ac:spMk id="2" creationId="{00000000-0000-0000-0000-000000000000}"/>
          </ac:spMkLst>
        </pc:spChg>
        <pc:spChg chg="add mod">
          <ac:chgData name="James Hsiao(蕭國鎮_ATP)" userId="9e1ec155-6efb-42e1-bb88-8a1cbc17a981" providerId="ADAL" clId="{35BA78BB-7E73-42C7-AC58-7174F486E9D0}" dt="2020-06-10T09:18:21.550" v="3044" actId="27636"/>
          <ac:spMkLst>
            <pc:docMk/>
            <pc:sldMk cId="341917021" sldId="975"/>
            <ac:spMk id="4" creationId="{823036A6-B726-444B-ADCD-8C97E332C20E}"/>
          </ac:spMkLst>
        </pc:spChg>
        <pc:picChg chg="add mod">
          <ac:chgData name="James Hsiao(蕭國鎮_ATP)" userId="9e1ec155-6efb-42e1-bb88-8a1cbc17a981" providerId="ADAL" clId="{35BA78BB-7E73-42C7-AC58-7174F486E9D0}" dt="2020-06-20T10:17:20.265" v="7099" actId="1076"/>
          <ac:picMkLst>
            <pc:docMk/>
            <pc:sldMk cId="341917021" sldId="975"/>
            <ac:picMk id="3" creationId="{1F459588-36F6-410B-BA60-9A6C90F45BC0}"/>
          </ac:picMkLst>
        </pc:picChg>
        <pc:picChg chg="del">
          <ac:chgData name="James Hsiao(蕭國鎮_ATP)" userId="9e1ec155-6efb-42e1-bb88-8a1cbc17a981" providerId="ADAL" clId="{35BA78BB-7E73-42C7-AC58-7174F486E9D0}" dt="2020-06-20T10:17:12.762" v="7098" actId="478"/>
          <ac:picMkLst>
            <pc:docMk/>
            <pc:sldMk cId="341917021" sldId="975"/>
            <ac:picMk id="8" creationId="{165B2F4C-2221-426A-A1EB-F27D49568D57}"/>
          </ac:picMkLst>
        </pc:picChg>
      </pc:sldChg>
      <pc:sldChg chg="modSp">
        <pc:chgData name="James Hsiao(蕭國鎮_ATP)" userId="9e1ec155-6efb-42e1-bb88-8a1cbc17a981" providerId="ADAL" clId="{35BA78BB-7E73-42C7-AC58-7174F486E9D0}" dt="2020-06-22T03:23:54.864" v="7439" actId="255"/>
        <pc:sldMkLst>
          <pc:docMk/>
          <pc:sldMk cId="3740435632" sldId="976"/>
        </pc:sldMkLst>
        <pc:spChg chg="mod">
          <ac:chgData name="James Hsiao(蕭國鎮_ATP)" userId="9e1ec155-6efb-42e1-bb88-8a1cbc17a981" providerId="ADAL" clId="{35BA78BB-7E73-42C7-AC58-7174F486E9D0}" dt="2020-06-22T03:23:54.864" v="7439" actId="255"/>
          <ac:spMkLst>
            <pc:docMk/>
            <pc:sldMk cId="3740435632" sldId="976"/>
            <ac:spMk id="2" creationId="{00000000-0000-0000-0000-000000000000}"/>
          </ac:spMkLst>
        </pc:spChg>
      </pc:sldChg>
      <pc:sldChg chg="modSp">
        <pc:chgData name="James Hsiao(蕭國鎮_ATP)" userId="9e1ec155-6efb-42e1-bb88-8a1cbc17a981" providerId="ADAL" clId="{35BA78BB-7E73-42C7-AC58-7174F486E9D0}" dt="2020-06-22T03:24:30.781" v="7443" actId="14100"/>
        <pc:sldMkLst>
          <pc:docMk/>
          <pc:sldMk cId="3674102055" sldId="977"/>
        </pc:sldMkLst>
        <pc:spChg chg="mod">
          <ac:chgData name="James Hsiao(蕭國鎮_ATP)" userId="9e1ec155-6efb-42e1-bb88-8a1cbc17a981" providerId="ADAL" clId="{35BA78BB-7E73-42C7-AC58-7174F486E9D0}" dt="2020-06-22T03:24:03.053" v="7440" actId="255"/>
          <ac:spMkLst>
            <pc:docMk/>
            <pc:sldMk cId="3674102055" sldId="977"/>
            <ac:spMk id="2" creationId="{00000000-0000-0000-0000-000000000000}"/>
          </ac:spMkLst>
        </pc:spChg>
        <pc:picChg chg="mod">
          <ac:chgData name="James Hsiao(蕭國鎮_ATP)" userId="9e1ec155-6efb-42e1-bb88-8a1cbc17a981" providerId="ADAL" clId="{35BA78BB-7E73-42C7-AC58-7174F486E9D0}" dt="2020-06-22T03:24:30.781" v="7443" actId="14100"/>
          <ac:picMkLst>
            <pc:docMk/>
            <pc:sldMk cId="3674102055" sldId="977"/>
            <ac:picMk id="7" creationId="{513E39E1-72B1-4270-B8FC-005B7012FC75}"/>
          </ac:picMkLst>
        </pc:picChg>
        <pc:picChg chg="mod">
          <ac:chgData name="James Hsiao(蕭國鎮_ATP)" userId="9e1ec155-6efb-42e1-bb88-8a1cbc17a981" providerId="ADAL" clId="{35BA78BB-7E73-42C7-AC58-7174F486E9D0}" dt="2020-06-22T03:24:21.773" v="7442" actId="1076"/>
          <ac:picMkLst>
            <pc:docMk/>
            <pc:sldMk cId="3674102055" sldId="977"/>
            <ac:picMk id="8" creationId="{CFD1EECB-0BA0-4317-8E07-78F2C6A6E7C8}"/>
          </ac:picMkLst>
        </pc:picChg>
      </pc:sldChg>
      <pc:sldChg chg="modSp modNotesTx">
        <pc:chgData name="James Hsiao(蕭國鎮_ATP)" userId="9e1ec155-6efb-42e1-bb88-8a1cbc17a981" providerId="ADAL" clId="{35BA78BB-7E73-42C7-AC58-7174F486E9D0}" dt="2020-06-22T03:24:43.326" v="7444" actId="1076"/>
        <pc:sldMkLst>
          <pc:docMk/>
          <pc:sldMk cId="764083663" sldId="978"/>
        </pc:sldMkLst>
        <pc:spChg chg="mod">
          <ac:chgData name="James Hsiao(蕭國鎮_ATP)" userId="9e1ec155-6efb-42e1-bb88-8a1cbc17a981" providerId="ADAL" clId="{35BA78BB-7E73-42C7-AC58-7174F486E9D0}" dt="2020-06-22T03:24:11.113" v="7441" actId="255"/>
          <ac:spMkLst>
            <pc:docMk/>
            <pc:sldMk cId="764083663" sldId="978"/>
            <ac:spMk id="2" creationId="{00000000-0000-0000-0000-000000000000}"/>
          </ac:spMkLst>
        </pc:spChg>
        <pc:picChg chg="mod">
          <ac:chgData name="James Hsiao(蕭國鎮_ATP)" userId="9e1ec155-6efb-42e1-bb88-8a1cbc17a981" providerId="ADAL" clId="{35BA78BB-7E73-42C7-AC58-7174F486E9D0}" dt="2020-06-22T03:24:43.326" v="7444" actId="1076"/>
          <ac:picMkLst>
            <pc:docMk/>
            <pc:sldMk cId="764083663" sldId="978"/>
            <ac:picMk id="5" creationId="{EC413E81-23A4-4A8E-83D6-051BE3D5CA1E}"/>
          </ac:picMkLst>
        </pc:picChg>
      </pc:sldChg>
      <pc:sldChg chg="modSp modNotesTx">
        <pc:chgData name="James Hsiao(蕭國鎮_ATP)" userId="9e1ec155-6efb-42e1-bb88-8a1cbc17a981" providerId="ADAL" clId="{35BA78BB-7E73-42C7-AC58-7174F486E9D0}" dt="2020-06-22T03:25:28.213" v="7452" actId="14100"/>
        <pc:sldMkLst>
          <pc:docMk/>
          <pc:sldMk cId="255139199" sldId="979"/>
        </pc:sldMkLst>
        <pc:spChg chg="mod">
          <ac:chgData name="James Hsiao(蕭國鎮_ATP)" userId="9e1ec155-6efb-42e1-bb88-8a1cbc17a981" providerId="ADAL" clId="{35BA78BB-7E73-42C7-AC58-7174F486E9D0}" dt="2020-06-22T03:24:54.420" v="7445" actId="255"/>
          <ac:spMkLst>
            <pc:docMk/>
            <pc:sldMk cId="255139199" sldId="979"/>
            <ac:spMk id="2" creationId="{00000000-0000-0000-0000-000000000000}"/>
          </ac:spMkLst>
        </pc:spChg>
        <pc:picChg chg="mod">
          <ac:chgData name="James Hsiao(蕭國鎮_ATP)" userId="9e1ec155-6efb-42e1-bb88-8a1cbc17a981" providerId="ADAL" clId="{35BA78BB-7E73-42C7-AC58-7174F486E9D0}" dt="2020-06-22T03:25:28.213" v="7452" actId="14100"/>
          <ac:picMkLst>
            <pc:docMk/>
            <pc:sldMk cId="255139199" sldId="979"/>
            <ac:picMk id="4" creationId="{7DE09180-308D-4740-9631-3D8ABF83D315}"/>
          </ac:picMkLst>
        </pc:picChg>
        <pc:picChg chg="mod">
          <ac:chgData name="James Hsiao(蕭國鎮_ATP)" userId="9e1ec155-6efb-42e1-bb88-8a1cbc17a981" providerId="ADAL" clId="{35BA78BB-7E73-42C7-AC58-7174F486E9D0}" dt="2020-06-22T03:25:22.640" v="7451" actId="1076"/>
          <ac:picMkLst>
            <pc:docMk/>
            <pc:sldMk cId="255139199" sldId="979"/>
            <ac:picMk id="7" creationId="{B2B794F3-2F64-4DC0-B138-A48895404C60}"/>
          </ac:picMkLst>
        </pc:picChg>
      </pc:sldChg>
      <pc:sldChg chg="modSp ord modNotesTx">
        <pc:chgData name="James Hsiao(蕭國鎮_ATP)" userId="9e1ec155-6efb-42e1-bb88-8a1cbc17a981" providerId="ADAL" clId="{35BA78BB-7E73-42C7-AC58-7174F486E9D0}" dt="2020-06-22T03:25:54.032" v="7456" actId="1076"/>
        <pc:sldMkLst>
          <pc:docMk/>
          <pc:sldMk cId="1485539886" sldId="980"/>
        </pc:sldMkLst>
        <pc:spChg chg="mod">
          <ac:chgData name="James Hsiao(蕭國鎮_ATP)" userId="9e1ec155-6efb-42e1-bb88-8a1cbc17a981" providerId="ADAL" clId="{35BA78BB-7E73-42C7-AC58-7174F486E9D0}" dt="2020-06-22T03:25:44.496" v="7453" actId="255"/>
          <ac:spMkLst>
            <pc:docMk/>
            <pc:sldMk cId="1485539886" sldId="980"/>
            <ac:spMk id="2" creationId="{00000000-0000-0000-0000-000000000000}"/>
          </ac:spMkLst>
        </pc:spChg>
        <pc:picChg chg="mod">
          <ac:chgData name="James Hsiao(蕭國鎮_ATP)" userId="9e1ec155-6efb-42e1-bb88-8a1cbc17a981" providerId="ADAL" clId="{35BA78BB-7E73-42C7-AC58-7174F486E9D0}" dt="2020-06-22T03:25:54.032" v="7456" actId="1076"/>
          <ac:picMkLst>
            <pc:docMk/>
            <pc:sldMk cId="1485539886" sldId="980"/>
            <ac:picMk id="3" creationId="{E4DF40AA-1177-4B84-9437-3AAC01A3FBA1}"/>
          </ac:picMkLst>
        </pc:picChg>
      </pc:sldChg>
      <pc:sldChg chg="modSp modCm">
        <pc:chgData name="James Hsiao(蕭國鎮_ATP)" userId="9e1ec155-6efb-42e1-bb88-8a1cbc17a981" providerId="ADAL" clId="{35BA78BB-7E73-42C7-AC58-7174F486E9D0}" dt="2020-06-20T10:24:28.692" v="7134" actId="1076"/>
        <pc:sldMkLst>
          <pc:docMk/>
          <pc:sldMk cId="555437350" sldId="981"/>
        </pc:sldMkLst>
        <pc:spChg chg="mod">
          <ac:chgData name="James Hsiao(蕭國鎮_ATP)" userId="9e1ec155-6efb-42e1-bb88-8a1cbc17a981" providerId="ADAL" clId="{35BA78BB-7E73-42C7-AC58-7174F486E9D0}" dt="2020-06-20T10:24:28.692" v="7134" actId="1076"/>
          <ac:spMkLst>
            <pc:docMk/>
            <pc:sldMk cId="555437350" sldId="981"/>
            <ac:spMk id="6" creationId="{00000000-0000-0000-0000-000000000000}"/>
          </ac:spMkLst>
        </pc:spChg>
      </pc:sldChg>
      <pc:sldChg chg="modNotesTx">
        <pc:chgData name="James Hsiao(蕭國鎮_ATP)" userId="9e1ec155-6efb-42e1-bb88-8a1cbc17a981" providerId="ADAL" clId="{35BA78BB-7E73-42C7-AC58-7174F486E9D0}" dt="2020-06-11T02:20:23.638" v="3140" actId="20577"/>
        <pc:sldMkLst>
          <pc:docMk/>
          <pc:sldMk cId="2791469866" sldId="982"/>
        </pc:sldMkLst>
      </pc:sldChg>
      <pc:sldChg chg="modSp">
        <pc:chgData name="James Hsiao(蕭國鎮_ATP)" userId="9e1ec155-6efb-42e1-bb88-8a1cbc17a981" providerId="ADAL" clId="{35BA78BB-7E73-42C7-AC58-7174F486E9D0}" dt="2020-06-20T10:26:50.305" v="7143" actId="14100"/>
        <pc:sldMkLst>
          <pc:docMk/>
          <pc:sldMk cId="1723123381" sldId="983"/>
        </pc:sldMkLst>
        <pc:spChg chg="mod">
          <ac:chgData name="James Hsiao(蕭國鎮_ATP)" userId="9e1ec155-6efb-42e1-bb88-8a1cbc17a981" providerId="ADAL" clId="{35BA78BB-7E73-42C7-AC58-7174F486E9D0}" dt="2020-06-20T10:26:50.305" v="7143" actId="14100"/>
          <ac:spMkLst>
            <pc:docMk/>
            <pc:sldMk cId="1723123381" sldId="983"/>
            <ac:spMk id="6" creationId="{00000000-0000-0000-0000-000000000000}"/>
          </ac:spMkLst>
        </pc:spChg>
      </pc:sldChg>
      <pc:sldChg chg="modSp">
        <pc:chgData name="James Hsiao(蕭國鎮_ATP)" userId="9e1ec155-6efb-42e1-bb88-8a1cbc17a981" providerId="ADAL" clId="{35BA78BB-7E73-42C7-AC58-7174F486E9D0}" dt="2020-06-20T10:27:20.743" v="7146" actId="1076"/>
        <pc:sldMkLst>
          <pc:docMk/>
          <pc:sldMk cId="76150539" sldId="984"/>
        </pc:sldMkLst>
        <pc:spChg chg="mod">
          <ac:chgData name="James Hsiao(蕭國鎮_ATP)" userId="9e1ec155-6efb-42e1-bb88-8a1cbc17a981" providerId="ADAL" clId="{35BA78BB-7E73-42C7-AC58-7174F486E9D0}" dt="2020-06-20T10:27:15.846" v="7145" actId="1076"/>
          <ac:spMkLst>
            <pc:docMk/>
            <pc:sldMk cId="76150539" sldId="984"/>
            <ac:spMk id="6" creationId="{00000000-0000-0000-0000-000000000000}"/>
          </ac:spMkLst>
        </pc:spChg>
        <pc:spChg chg="mod">
          <ac:chgData name="James Hsiao(蕭國鎮_ATP)" userId="9e1ec155-6efb-42e1-bb88-8a1cbc17a981" providerId="ADAL" clId="{35BA78BB-7E73-42C7-AC58-7174F486E9D0}" dt="2020-06-20T10:27:20.743" v="7146" actId="1076"/>
          <ac:spMkLst>
            <pc:docMk/>
            <pc:sldMk cId="76150539" sldId="984"/>
            <ac:spMk id="8" creationId="{A47B64A5-44E9-40D6-8355-828088818098}"/>
          </ac:spMkLst>
        </pc:spChg>
      </pc:sldChg>
      <pc:sldChg chg="modSp addCm modCm">
        <pc:chgData name="James Hsiao(蕭國鎮_ATP)" userId="9e1ec155-6efb-42e1-bb88-8a1cbc17a981" providerId="ADAL" clId="{35BA78BB-7E73-42C7-AC58-7174F486E9D0}" dt="2020-06-20T10:27:43.967" v="7149" actId="1076"/>
        <pc:sldMkLst>
          <pc:docMk/>
          <pc:sldMk cId="1084601487" sldId="985"/>
        </pc:sldMkLst>
        <pc:spChg chg="mod">
          <ac:chgData name="James Hsiao(蕭國鎮_ATP)" userId="9e1ec155-6efb-42e1-bb88-8a1cbc17a981" providerId="ADAL" clId="{35BA78BB-7E73-42C7-AC58-7174F486E9D0}" dt="2020-06-20T10:27:40.590" v="7148" actId="1076"/>
          <ac:spMkLst>
            <pc:docMk/>
            <pc:sldMk cId="1084601487" sldId="985"/>
            <ac:spMk id="6" creationId="{00000000-0000-0000-0000-000000000000}"/>
          </ac:spMkLst>
        </pc:spChg>
        <pc:spChg chg="mod">
          <ac:chgData name="James Hsiao(蕭國鎮_ATP)" userId="9e1ec155-6efb-42e1-bb88-8a1cbc17a981" providerId="ADAL" clId="{35BA78BB-7E73-42C7-AC58-7174F486E9D0}" dt="2020-06-20T10:27:43.967" v="7149" actId="1076"/>
          <ac:spMkLst>
            <pc:docMk/>
            <pc:sldMk cId="1084601487" sldId="985"/>
            <ac:spMk id="8" creationId="{A47B64A5-44E9-40D6-8355-828088818098}"/>
          </ac:spMkLst>
        </pc:spChg>
      </pc:sldChg>
      <pc:sldChg chg="modSp modNotesTx">
        <pc:chgData name="James Hsiao(蕭國鎮_ATP)" userId="9e1ec155-6efb-42e1-bb88-8a1cbc17a981" providerId="ADAL" clId="{35BA78BB-7E73-42C7-AC58-7174F486E9D0}" dt="2020-06-20T10:26:33.182" v="7141" actId="14100"/>
        <pc:sldMkLst>
          <pc:docMk/>
          <pc:sldMk cId="1841195623" sldId="986"/>
        </pc:sldMkLst>
        <pc:spChg chg="mod">
          <ac:chgData name="James Hsiao(蕭國鎮_ATP)" userId="9e1ec155-6efb-42e1-bb88-8a1cbc17a981" providerId="ADAL" clId="{35BA78BB-7E73-42C7-AC58-7174F486E9D0}" dt="2020-06-20T10:26:33.182" v="7141" actId="14100"/>
          <ac:spMkLst>
            <pc:docMk/>
            <pc:sldMk cId="1841195623" sldId="986"/>
            <ac:spMk id="6" creationId="{00000000-0000-0000-0000-000000000000}"/>
          </ac:spMkLst>
        </pc:spChg>
      </pc:sldChg>
      <pc:sldChg chg="addSp delSp modSp">
        <pc:chgData name="James Hsiao(蕭國鎮_ATP)" userId="9e1ec155-6efb-42e1-bb88-8a1cbc17a981" providerId="ADAL" clId="{35BA78BB-7E73-42C7-AC58-7174F486E9D0}" dt="2020-06-22T03:18:11.099" v="7397" actId="1076"/>
        <pc:sldMkLst>
          <pc:docMk/>
          <pc:sldMk cId="1530983843" sldId="987"/>
        </pc:sldMkLst>
        <pc:spChg chg="mod">
          <ac:chgData name="James Hsiao(蕭國鎮_ATP)" userId="9e1ec155-6efb-42e1-bb88-8a1cbc17a981" providerId="ADAL" clId="{35BA78BB-7E73-42C7-AC58-7174F486E9D0}" dt="2020-06-22T03:17:06.132" v="7385" actId="255"/>
          <ac:spMkLst>
            <pc:docMk/>
            <pc:sldMk cId="1530983843" sldId="987"/>
            <ac:spMk id="2" creationId="{00000000-0000-0000-0000-000000000000}"/>
          </ac:spMkLst>
        </pc:spChg>
        <pc:picChg chg="mod">
          <ac:chgData name="James Hsiao(蕭國鎮_ATP)" userId="9e1ec155-6efb-42e1-bb88-8a1cbc17a981" providerId="ADAL" clId="{35BA78BB-7E73-42C7-AC58-7174F486E9D0}" dt="2020-06-22T03:17:54.070" v="7394" actId="1076"/>
          <ac:picMkLst>
            <pc:docMk/>
            <pc:sldMk cId="1530983843" sldId="987"/>
            <ac:picMk id="3" creationId="{062BDB59-3EB0-4E77-A397-8EA106EC8400}"/>
          </ac:picMkLst>
        </pc:picChg>
        <pc:picChg chg="mod">
          <ac:chgData name="James Hsiao(蕭國鎮_ATP)" userId="9e1ec155-6efb-42e1-bb88-8a1cbc17a981" providerId="ADAL" clId="{35BA78BB-7E73-42C7-AC58-7174F486E9D0}" dt="2020-06-22T03:18:11.099" v="7397" actId="1076"/>
          <ac:picMkLst>
            <pc:docMk/>
            <pc:sldMk cId="1530983843" sldId="987"/>
            <ac:picMk id="4" creationId="{BDB60331-4E95-4FD6-9394-BC3E24E21323}"/>
          </ac:picMkLst>
        </pc:picChg>
        <pc:picChg chg="add del mod">
          <ac:chgData name="James Hsiao(蕭國鎮_ATP)" userId="9e1ec155-6efb-42e1-bb88-8a1cbc17a981" providerId="ADAL" clId="{35BA78BB-7E73-42C7-AC58-7174F486E9D0}" dt="2020-06-11T03:45:18.370" v="3150" actId="478"/>
          <ac:picMkLst>
            <pc:docMk/>
            <pc:sldMk cId="1530983843" sldId="987"/>
            <ac:picMk id="5" creationId="{B0B4D6FF-1301-4941-9175-52300FD8B178}"/>
          </ac:picMkLst>
        </pc:picChg>
        <pc:picChg chg="mod">
          <ac:chgData name="James Hsiao(蕭國鎮_ATP)" userId="9e1ec155-6efb-42e1-bb88-8a1cbc17a981" providerId="ADAL" clId="{35BA78BB-7E73-42C7-AC58-7174F486E9D0}" dt="2020-06-22T03:17:37.802" v="7391" actId="14100"/>
          <ac:picMkLst>
            <pc:docMk/>
            <pc:sldMk cId="1530983843" sldId="987"/>
            <ac:picMk id="6" creationId="{957FD838-633C-41BB-881A-8A087C1C7766}"/>
          </ac:picMkLst>
        </pc:picChg>
      </pc:sldChg>
      <pc:sldChg chg="modSp modNotesTx">
        <pc:chgData name="James Hsiao(蕭國鎮_ATP)" userId="9e1ec155-6efb-42e1-bb88-8a1cbc17a981" providerId="ADAL" clId="{35BA78BB-7E73-42C7-AC58-7174F486E9D0}" dt="2020-06-22T08:58:54.959" v="7788" actId="20577"/>
        <pc:sldMkLst>
          <pc:docMk/>
          <pc:sldMk cId="3196542840" sldId="988"/>
        </pc:sldMkLst>
        <pc:spChg chg="mod">
          <ac:chgData name="James Hsiao(蕭國鎮_ATP)" userId="9e1ec155-6efb-42e1-bb88-8a1cbc17a981" providerId="ADAL" clId="{35BA78BB-7E73-42C7-AC58-7174F486E9D0}" dt="2020-06-16T08:41:43.239" v="4954" actId="20577"/>
          <ac:spMkLst>
            <pc:docMk/>
            <pc:sldMk cId="3196542840" sldId="988"/>
            <ac:spMk id="76" creationId="{00000000-0000-0000-0000-000000000000}"/>
          </ac:spMkLst>
        </pc:spChg>
        <pc:picChg chg="mod">
          <ac:chgData name="James Hsiao(蕭國鎮_ATP)" userId="9e1ec155-6efb-42e1-bb88-8a1cbc17a981" providerId="ADAL" clId="{35BA78BB-7E73-42C7-AC58-7174F486E9D0}" dt="2020-06-22T02:18:32.156" v="7162" actId="1076"/>
          <ac:picMkLst>
            <pc:docMk/>
            <pc:sldMk cId="3196542840" sldId="988"/>
            <ac:picMk id="4" creationId="{185D479E-3535-4EE7-96FA-8B4143B60321}"/>
          </ac:picMkLst>
        </pc:picChg>
      </pc:sldChg>
      <pc:sldChg chg="modSp modNotesTx">
        <pc:chgData name="James Hsiao(蕭國鎮_ATP)" userId="9e1ec155-6efb-42e1-bb88-8a1cbc17a981" providerId="ADAL" clId="{35BA78BB-7E73-42C7-AC58-7174F486E9D0}" dt="2020-06-22T02:18:01.934" v="7160" actId="14100"/>
        <pc:sldMkLst>
          <pc:docMk/>
          <pc:sldMk cId="3556361266" sldId="989"/>
        </pc:sldMkLst>
        <pc:spChg chg="mod">
          <ac:chgData name="James Hsiao(蕭國鎮_ATP)" userId="9e1ec155-6efb-42e1-bb88-8a1cbc17a981" providerId="ADAL" clId="{35BA78BB-7E73-42C7-AC58-7174F486E9D0}" dt="2020-06-22T02:17:13.379" v="7152" actId="1076"/>
          <ac:spMkLst>
            <pc:docMk/>
            <pc:sldMk cId="3556361266" sldId="989"/>
            <ac:spMk id="8" creationId="{D6AF46A7-D9B6-4F71-BEE0-694C0DB4021A}"/>
          </ac:spMkLst>
        </pc:spChg>
        <pc:picChg chg="mod">
          <ac:chgData name="James Hsiao(蕭國鎮_ATP)" userId="9e1ec155-6efb-42e1-bb88-8a1cbc17a981" providerId="ADAL" clId="{35BA78BB-7E73-42C7-AC58-7174F486E9D0}" dt="2020-06-22T02:18:01.934" v="7160" actId="14100"/>
          <ac:picMkLst>
            <pc:docMk/>
            <pc:sldMk cId="3556361266" sldId="989"/>
            <ac:picMk id="5" creationId="{8A326E86-B2C6-4CE5-90C0-BDA028657F74}"/>
          </ac:picMkLst>
        </pc:picChg>
        <pc:picChg chg="mod">
          <ac:chgData name="James Hsiao(蕭國鎮_ATP)" userId="9e1ec155-6efb-42e1-bb88-8a1cbc17a981" providerId="ADAL" clId="{35BA78BB-7E73-42C7-AC58-7174F486E9D0}" dt="2020-06-22T02:17:54.387" v="7158" actId="14100"/>
          <ac:picMkLst>
            <pc:docMk/>
            <pc:sldMk cId="3556361266" sldId="989"/>
            <ac:picMk id="6" creationId="{CFD5904A-28B2-4B2B-8E72-0D18698B1DF5}"/>
          </ac:picMkLst>
        </pc:picChg>
      </pc:sldChg>
      <pc:sldChg chg="modSp modNotesTx">
        <pc:chgData name="James Hsiao(蕭國鎮_ATP)" userId="9e1ec155-6efb-42e1-bb88-8a1cbc17a981" providerId="ADAL" clId="{35BA78BB-7E73-42C7-AC58-7174F486E9D0}" dt="2020-06-22T08:18:04.498" v="7728" actId="20577"/>
        <pc:sldMkLst>
          <pc:docMk/>
          <pc:sldMk cId="1922733442" sldId="990"/>
        </pc:sldMkLst>
        <pc:spChg chg="mod">
          <ac:chgData name="James Hsiao(蕭國鎮_ATP)" userId="9e1ec155-6efb-42e1-bb88-8a1cbc17a981" providerId="ADAL" clId="{35BA78BB-7E73-42C7-AC58-7174F486E9D0}" dt="2020-06-16T08:43:41.541" v="4955" actId="255"/>
          <ac:spMkLst>
            <pc:docMk/>
            <pc:sldMk cId="1922733442" sldId="990"/>
            <ac:spMk id="76" creationId="{00000000-0000-0000-0000-000000000000}"/>
          </ac:spMkLst>
        </pc:spChg>
        <pc:picChg chg="mod">
          <ac:chgData name="James Hsiao(蕭國鎮_ATP)" userId="9e1ec155-6efb-42e1-bb88-8a1cbc17a981" providerId="ADAL" clId="{35BA78BB-7E73-42C7-AC58-7174F486E9D0}" dt="2020-06-22T02:21:54.440" v="7183" actId="1076"/>
          <ac:picMkLst>
            <pc:docMk/>
            <pc:sldMk cId="1922733442" sldId="990"/>
            <ac:picMk id="3" creationId="{91A0CBA7-7E17-4226-B455-426FD080A415}"/>
          </ac:picMkLst>
        </pc:picChg>
        <pc:picChg chg="mod">
          <ac:chgData name="James Hsiao(蕭國鎮_ATP)" userId="9e1ec155-6efb-42e1-bb88-8a1cbc17a981" providerId="ADAL" clId="{35BA78BB-7E73-42C7-AC58-7174F486E9D0}" dt="2020-06-22T02:20:54.012" v="7173" actId="14100"/>
          <ac:picMkLst>
            <pc:docMk/>
            <pc:sldMk cId="1922733442" sldId="990"/>
            <ac:picMk id="4" creationId="{3119C31D-502A-4D14-99CD-8E689A716D75}"/>
          </ac:picMkLst>
        </pc:picChg>
        <pc:picChg chg="mod">
          <ac:chgData name="James Hsiao(蕭國鎮_ATP)" userId="9e1ec155-6efb-42e1-bb88-8a1cbc17a981" providerId="ADAL" clId="{35BA78BB-7E73-42C7-AC58-7174F486E9D0}" dt="2020-06-22T02:20:58.184" v="7174" actId="1076"/>
          <ac:picMkLst>
            <pc:docMk/>
            <pc:sldMk cId="1922733442" sldId="990"/>
            <ac:picMk id="7" creationId="{B1E2A396-6221-4531-9DF0-99A0C625B0B4}"/>
          </ac:picMkLst>
        </pc:picChg>
      </pc:sldChg>
      <pc:sldChg chg="modSp modNotesTx">
        <pc:chgData name="James Hsiao(蕭國鎮_ATP)" userId="9e1ec155-6efb-42e1-bb88-8a1cbc17a981" providerId="ADAL" clId="{35BA78BB-7E73-42C7-AC58-7174F486E9D0}" dt="2020-06-22T02:19:38.224" v="7164" actId="1076"/>
        <pc:sldMkLst>
          <pc:docMk/>
          <pc:sldMk cId="2485902126" sldId="991"/>
        </pc:sldMkLst>
        <pc:spChg chg="mod">
          <ac:chgData name="James Hsiao(蕭國鎮_ATP)" userId="9e1ec155-6efb-42e1-bb88-8a1cbc17a981" providerId="ADAL" clId="{35BA78BB-7E73-42C7-AC58-7174F486E9D0}" dt="2020-06-16T08:09:44.162" v="4746" actId="27636"/>
          <ac:spMkLst>
            <pc:docMk/>
            <pc:sldMk cId="2485902126" sldId="991"/>
            <ac:spMk id="8" creationId="{948BA961-FBDF-415E-B224-18A220ACDA8C}"/>
          </ac:spMkLst>
        </pc:spChg>
        <pc:picChg chg="mod">
          <ac:chgData name="James Hsiao(蕭國鎮_ATP)" userId="9e1ec155-6efb-42e1-bb88-8a1cbc17a981" providerId="ADAL" clId="{35BA78BB-7E73-42C7-AC58-7174F486E9D0}" dt="2020-06-22T02:19:38.224" v="7164" actId="1076"/>
          <ac:picMkLst>
            <pc:docMk/>
            <pc:sldMk cId="2485902126" sldId="991"/>
            <ac:picMk id="6" creationId="{B7667EEE-B991-4A7C-AC10-768BCEBFAB40}"/>
          </ac:picMkLst>
        </pc:picChg>
      </pc:sldChg>
      <pc:sldChg chg="modSp modNotesTx">
        <pc:chgData name="James Hsiao(蕭國鎮_ATP)" userId="9e1ec155-6efb-42e1-bb88-8a1cbc17a981" providerId="ADAL" clId="{35BA78BB-7E73-42C7-AC58-7174F486E9D0}" dt="2020-06-22T02:23:19.069" v="7187" actId="255"/>
        <pc:sldMkLst>
          <pc:docMk/>
          <pc:sldMk cId="1075341260" sldId="992"/>
        </pc:sldMkLst>
        <pc:spChg chg="mod">
          <ac:chgData name="James Hsiao(蕭國鎮_ATP)" userId="9e1ec155-6efb-42e1-bb88-8a1cbc17a981" providerId="ADAL" clId="{35BA78BB-7E73-42C7-AC58-7174F486E9D0}" dt="2020-06-22T02:23:19.069" v="7187" actId="255"/>
          <ac:spMkLst>
            <pc:docMk/>
            <pc:sldMk cId="1075341260" sldId="992"/>
            <ac:spMk id="8" creationId="{948BA961-FBDF-415E-B224-18A220ACDA8C}"/>
          </ac:spMkLst>
        </pc:spChg>
      </pc:sldChg>
      <pc:sldChg chg="modSp modNotesTx">
        <pc:chgData name="James Hsiao(蕭國鎮_ATP)" userId="9e1ec155-6efb-42e1-bb88-8a1cbc17a981" providerId="ADAL" clId="{35BA78BB-7E73-42C7-AC58-7174F486E9D0}" dt="2020-06-22T02:22:26.550" v="7184" actId="1076"/>
        <pc:sldMkLst>
          <pc:docMk/>
          <pc:sldMk cId="2691738694" sldId="993"/>
        </pc:sldMkLst>
        <pc:spChg chg="mod">
          <ac:chgData name="James Hsiao(蕭國鎮_ATP)" userId="9e1ec155-6efb-42e1-bb88-8a1cbc17a981" providerId="ADAL" clId="{35BA78BB-7E73-42C7-AC58-7174F486E9D0}" dt="2020-06-22T02:22:26.550" v="7184" actId="1076"/>
          <ac:spMkLst>
            <pc:docMk/>
            <pc:sldMk cId="2691738694" sldId="993"/>
            <ac:spMk id="8" creationId="{948BA961-FBDF-415E-B224-18A220ACDA8C}"/>
          </ac:spMkLst>
        </pc:spChg>
      </pc:sldChg>
      <pc:sldChg chg="modSp modNotesTx">
        <pc:chgData name="James Hsiao(蕭國鎮_ATP)" userId="9e1ec155-6efb-42e1-bb88-8a1cbc17a981" providerId="ADAL" clId="{35BA78BB-7E73-42C7-AC58-7174F486E9D0}" dt="2020-06-17T07:40:41.933" v="5365" actId="20577"/>
        <pc:sldMkLst>
          <pc:docMk/>
          <pc:sldMk cId="2843846833" sldId="994"/>
        </pc:sldMkLst>
        <pc:spChg chg="mod">
          <ac:chgData name="James Hsiao(蕭國鎮_ATP)" userId="9e1ec155-6efb-42e1-bb88-8a1cbc17a981" providerId="ADAL" clId="{35BA78BB-7E73-42C7-AC58-7174F486E9D0}" dt="2020-06-17T07:34:23.103" v="5357" actId="27636"/>
          <ac:spMkLst>
            <pc:docMk/>
            <pc:sldMk cId="2843846833" sldId="994"/>
            <ac:spMk id="76" creationId="{00000000-0000-0000-0000-000000000000}"/>
          </ac:spMkLst>
        </pc:spChg>
        <pc:picChg chg="mod">
          <ac:chgData name="James Hsiao(蕭國鎮_ATP)" userId="9e1ec155-6efb-42e1-bb88-8a1cbc17a981" providerId="ADAL" clId="{35BA78BB-7E73-42C7-AC58-7174F486E9D0}" dt="2020-06-17T07:34:41.493" v="5358" actId="1076"/>
          <ac:picMkLst>
            <pc:docMk/>
            <pc:sldMk cId="2843846833" sldId="994"/>
            <ac:picMk id="5" creationId="{2DB99949-190B-48FF-8406-FFFAE52CFD72}"/>
          </ac:picMkLst>
        </pc:picChg>
        <pc:picChg chg="mod">
          <ac:chgData name="James Hsiao(蕭國鎮_ATP)" userId="9e1ec155-6efb-42e1-bb88-8a1cbc17a981" providerId="ADAL" clId="{35BA78BB-7E73-42C7-AC58-7174F486E9D0}" dt="2020-06-17T07:34:47.882" v="5359" actId="1076"/>
          <ac:picMkLst>
            <pc:docMk/>
            <pc:sldMk cId="2843846833" sldId="994"/>
            <ac:picMk id="6" creationId="{0C0BA34D-CC86-4B6B-BA66-90DCF5BE8D9C}"/>
          </ac:picMkLst>
        </pc:picChg>
      </pc:sldChg>
      <pc:sldChg chg="modSp modNotesTx">
        <pc:chgData name="James Hsiao(蕭國鎮_ATP)" userId="9e1ec155-6efb-42e1-bb88-8a1cbc17a981" providerId="ADAL" clId="{35BA78BB-7E73-42C7-AC58-7174F486E9D0}" dt="2020-06-22T02:34:59.514" v="7191" actId="1076"/>
        <pc:sldMkLst>
          <pc:docMk/>
          <pc:sldMk cId="3732191622" sldId="995"/>
        </pc:sldMkLst>
        <pc:spChg chg="mod">
          <ac:chgData name="James Hsiao(蕭國鎮_ATP)" userId="9e1ec155-6efb-42e1-bb88-8a1cbc17a981" providerId="ADAL" clId="{35BA78BB-7E73-42C7-AC58-7174F486E9D0}" dt="2020-06-17T09:02:16.518" v="5378" actId="27636"/>
          <ac:spMkLst>
            <pc:docMk/>
            <pc:sldMk cId="3732191622" sldId="995"/>
            <ac:spMk id="76" creationId="{00000000-0000-0000-0000-000000000000}"/>
          </ac:spMkLst>
        </pc:spChg>
        <pc:picChg chg="mod">
          <ac:chgData name="James Hsiao(蕭國鎮_ATP)" userId="9e1ec155-6efb-42e1-bb88-8a1cbc17a981" providerId="ADAL" clId="{35BA78BB-7E73-42C7-AC58-7174F486E9D0}" dt="2020-06-22T02:34:59.514" v="7191" actId="1076"/>
          <ac:picMkLst>
            <pc:docMk/>
            <pc:sldMk cId="3732191622" sldId="995"/>
            <ac:picMk id="4" creationId="{2BE5241C-8657-4E74-A55D-E63AEEA7C315}"/>
          </ac:picMkLst>
        </pc:picChg>
      </pc:sldChg>
      <pc:sldChg chg="modSp">
        <pc:chgData name="James Hsiao(蕭國鎮_ATP)" userId="9e1ec155-6efb-42e1-bb88-8a1cbc17a981" providerId="ADAL" clId="{35BA78BB-7E73-42C7-AC58-7174F486E9D0}" dt="2020-06-22T02:35:20.288" v="7194" actId="1076"/>
        <pc:sldMkLst>
          <pc:docMk/>
          <pc:sldMk cId="1261504670" sldId="996"/>
        </pc:sldMkLst>
        <pc:spChg chg="mod">
          <ac:chgData name="James Hsiao(蕭國鎮_ATP)" userId="9e1ec155-6efb-42e1-bb88-8a1cbc17a981" providerId="ADAL" clId="{35BA78BB-7E73-42C7-AC58-7174F486E9D0}" dt="2020-06-17T09:04:30.105" v="5384" actId="14100"/>
          <ac:spMkLst>
            <pc:docMk/>
            <pc:sldMk cId="1261504670" sldId="996"/>
            <ac:spMk id="76" creationId="{00000000-0000-0000-0000-000000000000}"/>
          </ac:spMkLst>
        </pc:spChg>
        <pc:picChg chg="mod">
          <ac:chgData name="James Hsiao(蕭國鎮_ATP)" userId="9e1ec155-6efb-42e1-bb88-8a1cbc17a981" providerId="ADAL" clId="{35BA78BB-7E73-42C7-AC58-7174F486E9D0}" dt="2020-06-22T02:35:20.288" v="7194" actId="1076"/>
          <ac:picMkLst>
            <pc:docMk/>
            <pc:sldMk cId="1261504670" sldId="996"/>
            <ac:picMk id="4" creationId="{E433207A-2584-4076-8CC9-961AD92F0F01}"/>
          </ac:picMkLst>
        </pc:picChg>
      </pc:sldChg>
      <pc:sldChg chg="modSp modNotesTx">
        <pc:chgData name="James Hsiao(蕭國鎮_ATP)" userId="9e1ec155-6efb-42e1-bb88-8a1cbc17a981" providerId="ADAL" clId="{35BA78BB-7E73-42C7-AC58-7174F486E9D0}" dt="2020-06-22T02:35:51.252" v="7197" actId="1076"/>
        <pc:sldMkLst>
          <pc:docMk/>
          <pc:sldMk cId="2593902028" sldId="997"/>
        </pc:sldMkLst>
        <pc:spChg chg="mod">
          <ac:chgData name="James Hsiao(蕭國鎮_ATP)" userId="9e1ec155-6efb-42e1-bb88-8a1cbc17a981" providerId="ADAL" clId="{35BA78BB-7E73-42C7-AC58-7174F486E9D0}" dt="2020-06-17T09:05:38.033" v="5396" actId="255"/>
          <ac:spMkLst>
            <pc:docMk/>
            <pc:sldMk cId="2593902028" sldId="997"/>
            <ac:spMk id="76" creationId="{00000000-0000-0000-0000-000000000000}"/>
          </ac:spMkLst>
        </pc:spChg>
        <pc:picChg chg="mod">
          <ac:chgData name="James Hsiao(蕭國鎮_ATP)" userId="9e1ec155-6efb-42e1-bb88-8a1cbc17a981" providerId="ADAL" clId="{35BA78BB-7E73-42C7-AC58-7174F486E9D0}" dt="2020-06-22T02:35:51.252" v="7197" actId="1076"/>
          <ac:picMkLst>
            <pc:docMk/>
            <pc:sldMk cId="2593902028" sldId="997"/>
            <ac:picMk id="3" creationId="{108F56C2-735C-4847-A8EA-BF81CA67A933}"/>
          </ac:picMkLst>
        </pc:picChg>
      </pc:sldChg>
      <pc:sldChg chg="modSp modNotesTx">
        <pc:chgData name="James Hsiao(蕭國鎮_ATP)" userId="9e1ec155-6efb-42e1-bb88-8a1cbc17a981" providerId="ADAL" clId="{35BA78BB-7E73-42C7-AC58-7174F486E9D0}" dt="2020-06-17T09:29:05.024" v="5428" actId="27636"/>
        <pc:sldMkLst>
          <pc:docMk/>
          <pc:sldMk cId="807545603" sldId="998"/>
        </pc:sldMkLst>
        <pc:spChg chg="mod">
          <ac:chgData name="James Hsiao(蕭國鎮_ATP)" userId="9e1ec155-6efb-42e1-bb88-8a1cbc17a981" providerId="ADAL" clId="{35BA78BB-7E73-42C7-AC58-7174F486E9D0}" dt="2020-06-17T09:29:05.024" v="5428" actId="27636"/>
          <ac:spMkLst>
            <pc:docMk/>
            <pc:sldMk cId="807545603" sldId="998"/>
            <ac:spMk id="76" creationId="{00000000-0000-0000-0000-000000000000}"/>
          </ac:spMkLst>
        </pc:spChg>
        <pc:picChg chg="mod">
          <ac:chgData name="James Hsiao(蕭國鎮_ATP)" userId="9e1ec155-6efb-42e1-bb88-8a1cbc17a981" providerId="ADAL" clId="{35BA78BB-7E73-42C7-AC58-7174F486E9D0}" dt="2020-06-17T09:10:09.857" v="5416" actId="14100"/>
          <ac:picMkLst>
            <pc:docMk/>
            <pc:sldMk cId="807545603" sldId="998"/>
            <ac:picMk id="4" creationId="{B3316CA2-FFEC-40F3-B218-2FA6B5505045}"/>
          </ac:picMkLst>
        </pc:picChg>
      </pc:sldChg>
      <pc:sldChg chg="modSp modNotesTx">
        <pc:chgData name="James Hsiao(蕭國鎮_ATP)" userId="9e1ec155-6efb-42e1-bb88-8a1cbc17a981" providerId="ADAL" clId="{35BA78BB-7E73-42C7-AC58-7174F486E9D0}" dt="2020-06-22T02:36:38.798" v="7199" actId="1076"/>
        <pc:sldMkLst>
          <pc:docMk/>
          <pc:sldMk cId="3884544109" sldId="999"/>
        </pc:sldMkLst>
        <pc:picChg chg="mod">
          <ac:chgData name="James Hsiao(蕭國鎮_ATP)" userId="9e1ec155-6efb-42e1-bb88-8a1cbc17a981" providerId="ADAL" clId="{35BA78BB-7E73-42C7-AC58-7174F486E9D0}" dt="2020-06-22T02:36:38.798" v="7199" actId="1076"/>
          <ac:picMkLst>
            <pc:docMk/>
            <pc:sldMk cId="3884544109" sldId="999"/>
            <ac:picMk id="3" creationId="{7B4FA8B8-5892-4E51-A3CD-9EA6A5813964}"/>
          </ac:picMkLst>
        </pc:picChg>
      </pc:sldChg>
      <pc:sldChg chg="modSp modNotesTx">
        <pc:chgData name="James Hsiao(蕭國鎮_ATP)" userId="9e1ec155-6efb-42e1-bb88-8a1cbc17a981" providerId="ADAL" clId="{35BA78BB-7E73-42C7-AC58-7174F486E9D0}" dt="2020-06-22T02:37:02.774" v="7201" actId="1076"/>
        <pc:sldMkLst>
          <pc:docMk/>
          <pc:sldMk cId="473501296" sldId="1000"/>
        </pc:sldMkLst>
        <pc:spChg chg="mod">
          <ac:chgData name="James Hsiao(蕭國鎮_ATP)" userId="9e1ec155-6efb-42e1-bb88-8a1cbc17a981" providerId="ADAL" clId="{35BA78BB-7E73-42C7-AC58-7174F486E9D0}" dt="2020-06-17T09:40:41.850" v="5436" actId="27636"/>
          <ac:spMkLst>
            <pc:docMk/>
            <pc:sldMk cId="473501296" sldId="1000"/>
            <ac:spMk id="76" creationId="{00000000-0000-0000-0000-000000000000}"/>
          </ac:spMkLst>
        </pc:spChg>
        <pc:picChg chg="mod">
          <ac:chgData name="James Hsiao(蕭國鎮_ATP)" userId="9e1ec155-6efb-42e1-bb88-8a1cbc17a981" providerId="ADAL" clId="{35BA78BB-7E73-42C7-AC58-7174F486E9D0}" dt="2020-06-22T02:37:02.774" v="7201" actId="1076"/>
          <ac:picMkLst>
            <pc:docMk/>
            <pc:sldMk cId="473501296" sldId="1000"/>
            <ac:picMk id="3" creationId="{A0B38BFF-F609-49DA-84C7-3942D926296C}"/>
          </ac:picMkLst>
        </pc:picChg>
      </pc:sldChg>
      <pc:sldChg chg="addSp modSp modNotesTx">
        <pc:chgData name="James Hsiao(蕭國鎮_ATP)" userId="9e1ec155-6efb-42e1-bb88-8a1cbc17a981" providerId="ADAL" clId="{35BA78BB-7E73-42C7-AC58-7174F486E9D0}" dt="2020-06-22T02:24:26.944" v="7188" actId="255"/>
        <pc:sldMkLst>
          <pc:docMk/>
          <pc:sldMk cId="552045710" sldId="1001"/>
        </pc:sldMkLst>
        <pc:spChg chg="mod">
          <ac:chgData name="James Hsiao(蕭國鎮_ATP)" userId="9e1ec155-6efb-42e1-bb88-8a1cbc17a981" providerId="ADAL" clId="{35BA78BB-7E73-42C7-AC58-7174F486E9D0}" dt="2020-06-22T02:24:26.944" v="7188" actId="255"/>
          <ac:spMkLst>
            <pc:docMk/>
            <pc:sldMk cId="552045710" sldId="1001"/>
            <ac:spMk id="8" creationId="{948BA961-FBDF-415E-B224-18A220ACDA8C}"/>
          </ac:spMkLst>
        </pc:spChg>
        <pc:picChg chg="add mod">
          <ac:chgData name="James Hsiao(蕭國鎮_ATP)" userId="9e1ec155-6efb-42e1-bb88-8a1cbc17a981" providerId="ADAL" clId="{35BA78BB-7E73-42C7-AC58-7174F486E9D0}" dt="2020-06-18T01:42:27.878" v="5579" actId="1076"/>
          <ac:picMkLst>
            <pc:docMk/>
            <pc:sldMk cId="552045710" sldId="1001"/>
            <ac:picMk id="3" creationId="{52547756-8FA0-4C9C-98B4-2A8F67E2D938}"/>
          </ac:picMkLst>
        </pc:picChg>
      </pc:sldChg>
      <pc:sldChg chg="modSp modNotesTx">
        <pc:chgData name="James Hsiao(蕭國鎮_ATP)" userId="9e1ec155-6efb-42e1-bb88-8a1cbc17a981" providerId="ADAL" clId="{35BA78BB-7E73-42C7-AC58-7174F486E9D0}" dt="2020-06-22T02:38:00.089" v="7206" actId="14100"/>
        <pc:sldMkLst>
          <pc:docMk/>
          <pc:sldMk cId="1876996074" sldId="1002"/>
        </pc:sldMkLst>
        <pc:spChg chg="mod">
          <ac:chgData name="James Hsiao(蕭國鎮_ATP)" userId="9e1ec155-6efb-42e1-bb88-8a1cbc17a981" providerId="ADAL" clId="{35BA78BB-7E73-42C7-AC58-7174F486E9D0}" dt="2020-06-17T09:47:54.083" v="5534" actId="255"/>
          <ac:spMkLst>
            <pc:docMk/>
            <pc:sldMk cId="1876996074" sldId="1002"/>
            <ac:spMk id="76" creationId="{00000000-0000-0000-0000-000000000000}"/>
          </ac:spMkLst>
        </pc:spChg>
        <pc:picChg chg="mod">
          <ac:chgData name="James Hsiao(蕭國鎮_ATP)" userId="9e1ec155-6efb-42e1-bb88-8a1cbc17a981" providerId="ADAL" clId="{35BA78BB-7E73-42C7-AC58-7174F486E9D0}" dt="2020-06-22T02:38:00.089" v="7206" actId="14100"/>
          <ac:picMkLst>
            <pc:docMk/>
            <pc:sldMk cId="1876996074" sldId="1002"/>
            <ac:picMk id="3" creationId="{D720AF9E-1453-4B5B-B106-19AFF3FACFD0}"/>
          </ac:picMkLst>
        </pc:picChg>
      </pc:sldChg>
      <pc:sldChg chg="modSp modNotesTx">
        <pc:chgData name="James Hsiao(蕭國鎮_ATP)" userId="9e1ec155-6efb-42e1-bb88-8a1cbc17a981" providerId="ADAL" clId="{35BA78BB-7E73-42C7-AC58-7174F486E9D0}" dt="2020-06-22T02:37:55.581" v="7205" actId="14100"/>
        <pc:sldMkLst>
          <pc:docMk/>
          <pc:sldMk cId="3107282897" sldId="1003"/>
        </pc:sldMkLst>
        <pc:spChg chg="mod">
          <ac:chgData name="James Hsiao(蕭國鎮_ATP)" userId="9e1ec155-6efb-42e1-bb88-8a1cbc17a981" providerId="ADAL" clId="{35BA78BB-7E73-42C7-AC58-7174F486E9D0}" dt="2020-06-17T09:48:30.645" v="5541" actId="14100"/>
          <ac:spMkLst>
            <pc:docMk/>
            <pc:sldMk cId="3107282897" sldId="1003"/>
            <ac:spMk id="76" creationId="{00000000-0000-0000-0000-000000000000}"/>
          </ac:spMkLst>
        </pc:spChg>
        <pc:picChg chg="mod">
          <ac:chgData name="James Hsiao(蕭國鎮_ATP)" userId="9e1ec155-6efb-42e1-bb88-8a1cbc17a981" providerId="ADAL" clId="{35BA78BB-7E73-42C7-AC58-7174F486E9D0}" dt="2020-06-22T02:37:55.581" v="7205" actId="14100"/>
          <ac:picMkLst>
            <pc:docMk/>
            <pc:sldMk cId="3107282897" sldId="1003"/>
            <ac:picMk id="4" creationId="{C2F04E7A-94D8-4A50-83F4-AE4E623360AF}"/>
          </ac:picMkLst>
        </pc:picChg>
      </pc:sldChg>
      <pc:sldChg chg="modSp modNotesTx">
        <pc:chgData name="James Hsiao(蕭國鎮_ATP)" userId="9e1ec155-6efb-42e1-bb88-8a1cbc17a981" providerId="ADAL" clId="{35BA78BB-7E73-42C7-AC58-7174F486E9D0}" dt="2020-06-22T02:37:15.917" v="7202" actId="14100"/>
        <pc:sldMkLst>
          <pc:docMk/>
          <pc:sldMk cId="2861227152" sldId="1004"/>
        </pc:sldMkLst>
        <pc:spChg chg="mod">
          <ac:chgData name="James Hsiao(蕭國鎮_ATP)" userId="9e1ec155-6efb-42e1-bb88-8a1cbc17a981" providerId="ADAL" clId="{35BA78BB-7E73-42C7-AC58-7174F486E9D0}" dt="2020-06-18T05:27:43.017" v="5755" actId="20577"/>
          <ac:spMkLst>
            <pc:docMk/>
            <pc:sldMk cId="2861227152" sldId="1004"/>
            <ac:spMk id="76" creationId="{00000000-0000-0000-0000-000000000000}"/>
          </ac:spMkLst>
        </pc:spChg>
        <pc:picChg chg="mod">
          <ac:chgData name="James Hsiao(蕭國鎮_ATP)" userId="9e1ec155-6efb-42e1-bb88-8a1cbc17a981" providerId="ADAL" clId="{35BA78BB-7E73-42C7-AC58-7174F486E9D0}" dt="2020-06-18T03:31:29.092" v="5732" actId="14100"/>
          <ac:picMkLst>
            <pc:docMk/>
            <pc:sldMk cId="2861227152" sldId="1004"/>
            <ac:picMk id="3" creationId="{2ECD641E-C176-4941-9232-277AA7C75FE1}"/>
          </ac:picMkLst>
        </pc:picChg>
        <pc:picChg chg="mod">
          <ac:chgData name="James Hsiao(蕭國鎮_ATP)" userId="9e1ec155-6efb-42e1-bb88-8a1cbc17a981" providerId="ADAL" clId="{35BA78BB-7E73-42C7-AC58-7174F486E9D0}" dt="2020-06-22T02:37:15.917" v="7202" actId="14100"/>
          <ac:picMkLst>
            <pc:docMk/>
            <pc:sldMk cId="2861227152" sldId="1004"/>
            <ac:picMk id="5" creationId="{B6D74068-FF8C-45EB-A678-0BE3F982A09D}"/>
          </ac:picMkLst>
        </pc:picChg>
      </pc:sldChg>
      <pc:sldChg chg="addSp delSp modSp modNotesTx">
        <pc:chgData name="James Hsiao(蕭國鎮_ATP)" userId="9e1ec155-6efb-42e1-bb88-8a1cbc17a981" providerId="ADAL" clId="{35BA78BB-7E73-42C7-AC58-7174F486E9D0}" dt="2020-06-22T02:39:37.979" v="7210" actId="1076"/>
        <pc:sldMkLst>
          <pc:docMk/>
          <pc:sldMk cId="3670738766" sldId="1005"/>
        </pc:sldMkLst>
        <pc:spChg chg="mod">
          <ac:chgData name="James Hsiao(蕭國鎮_ATP)" userId="9e1ec155-6efb-42e1-bb88-8a1cbc17a981" providerId="ADAL" clId="{35BA78BB-7E73-42C7-AC58-7174F486E9D0}" dt="2020-06-18T06:52:02.313" v="5835" actId="255"/>
          <ac:spMkLst>
            <pc:docMk/>
            <pc:sldMk cId="3670738766" sldId="1005"/>
            <ac:spMk id="120" creationId="{00000000-0000-0000-0000-000000000000}"/>
          </ac:spMkLst>
        </pc:spChg>
        <pc:picChg chg="add mod">
          <ac:chgData name="James Hsiao(蕭國鎮_ATP)" userId="9e1ec155-6efb-42e1-bb88-8a1cbc17a981" providerId="ADAL" clId="{35BA78BB-7E73-42C7-AC58-7174F486E9D0}" dt="2020-06-22T02:39:20.477" v="7209" actId="14100"/>
          <ac:picMkLst>
            <pc:docMk/>
            <pc:sldMk cId="3670738766" sldId="1005"/>
            <ac:picMk id="2" creationId="{AE81CD07-3ADB-48FE-AB10-2C5C3C49AC26}"/>
          </ac:picMkLst>
        </pc:picChg>
        <pc:picChg chg="add mod">
          <ac:chgData name="James Hsiao(蕭國鎮_ATP)" userId="9e1ec155-6efb-42e1-bb88-8a1cbc17a981" providerId="ADAL" clId="{35BA78BB-7E73-42C7-AC58-7174F486E9D0}" dt="2020-06-22T02:39:37.979" v="7210" actId="1076"/>
          <ac:picMkLst>
            <pc:docMk/>
            <pc:sldMk cId="3670738766" sldId="1005"/>
            <ac:picMk id="3" creationId="{5322150E-F334-4CEC-87E5-B04EC4F04638}"/>
          </ac:picMkLst>
        </pc:picChg>
        <pc:picChg chg="del">
          <ac:chgData name="James Hsiao(蕭國鎮_ATP)" userId="9e1ec155-6efb-42e1-bb88-8a1cbc17a981" providerId="ADAL" clId="{35BA78BB-7E73-42C7-AC58-7174F486E9D0}" dt="2020-06-05T07:29:50.592" v="922" actId="478"/>
          <ac:picMkLst>
            <pc:docMk/>
            <pc:sldMk cId="3670738766" sldId="1005"/>
            <ac:picMk id="4" creationId="{0B50EDCD-232A-4EA3-8876-B5302781D9AA}"/>
          </ac:picMkLst>
        </pc:picChg>
      </pc:sldChg>
      <pc:sldChg chg="modSp">
        <pc:chgData name="James Hsiao(蕭國鎮_ATP)" userId="9e1ec155-6efb-42e1-bb88-8a1cbc17a981" providerId="ADAL" clId="{35BA78BB-7E73-42C7-AC58-7174F486E9D0}" dt="2020-06-19T05:47:10.385" v="6060" actId="255"/>
        <pc:sldMkLst>
          <pc:docMk/>
          <pc:sldMk cId="3650026285" sldId="1006"/>
        </pc:sldMkLst>
        <pc:spChg chg="mod">
          <ac:chgData name="James Hsiao(蕭國鎮_ATP)" userId="9e1ec155-6efb-42e1-bb88-8a1cbc17a981" providerId="ADAL" clId="{35BA78BB-7E73-42C7-AC58-7174F486E9D0}" dt="2020-06-19T05:47:10.385" v="6060" actId="255"/>
          <ac:spMkLst>
            <pc:docMk/>
            <pc:sldMk cId="3650026285" sldId="1006"/>
            <ac:spMk id="120" creationId="{00000000-0000-0000-0000-000000000000}"/>
          </ac:spMkLst>
        </pc:spChg>
      </pc:sldChg>
      <pc:sldChg chg="modSp modNotesTx">
        <pc:chgData name="James Hsiao(蕭國鎮_ATP)" userId="9e1ec155-6efb-42e1-bb88-8a1cbc17a981" providerId="ADAL" clId="{35BA78BB-7E73-42C7-AC58-7174F486E9D0}" dt="2020-06-20T02:06:11.377" v="6481" actId="20577"/>
        <pc:sldMkLst>
          <pc:docMk/>
          <pc:sldMk cId="2527581741" sldId="1007"/>
        </pc:sldMkLst>
        <pc:spChg chg="mod">
          <ac:chgData name="James Hsiao(蕭國鎮_ATP)" userId="9e1ec155-6efb-42e1-bb88-8a1cbc17a981" providerId="ADAL" clId="{35BA78BB-7E73-42C7-AC58-7174F486E9D0}" dt="2020-06-19T05:48:51.506" v="6066" actId="14100"/>
          <ac:spMkLst>
            <pc:docMk/>
            <pc:sldMk cId="2527581741" sldId="1007"/>
            <ac:spMk id="120" creationId="{00000000-0000-0000-0000-000000000000}"/>
          </ac:spMkLst>
        </pc:spChg>
        <pc:picChg chg="mod">
          <ac:chgData name="James Hsiao(蕭國鎮_ATP)" userId="9e1ec155-6efb-42e1-bb88-8a1cbc17a981" providerId="ADAL" clId="{35BA78BB-7E73-42C7-AC58-7174F486E9D0}" dt="2020-06-19T05:48:07.882" v="6065" actId="1076"/>
          <ac:picMkLst>
            <pc:docMk/>
            <pc:sldMk cId="2527581741" sldId="1007"/>
            <ac:picMk id="4" creationId="{B5393B63-8910-4082-B01C-D70A203B01AE}"/>
          </ac:picMkLst>
        </pc:picChg>
        <pc:picChg chg="mod">
          <ac:chgData name="James Hsiao(蕭國鎮_ATP)" userId="9e1ec155-6efb-42e1-bb88-8a1cbc17a981" providerId="ADAL" clId="{35BA78BB-7E73-42C7-AC58-7174F486E9D0}" dt="2020-06-19T05:47:54.882" v="6064" actId="1076"/>
          <ac:picMkLst>
            <pc:docMk/>
            <pc:sldMk cId="2527581741" sldId="1007"/>
            <ac:picMk id="5" creationId="{AC52E240-DEC7-47AB-9082-DD52CBDCB6BF}"/>
          </ac:picMkLst>
        </pc:picChg>
        <pc:picChg chg="mod">
          <ac:chgData name="James Hsiao(蕭國鎮_ATP)" userId="9e1ec155-6efb-42e1-bb88-8a1cbc17a981" providerId="ADAL" clId="{35BA78BB-7E73-42C7-AC58-7174F486E9D0}" dt="2020-06-19T05:47:50.974" v="6063" actId="1076"/>
          <ac:picMkLst>
            <pc:docMk/>
            <pc:sldMk cId="2527581741" sldId="1007"/>
            <ac:picMk id="6" creationId="{E3A74D2B-30BC-49EF-A597-7FA0AAF7B449}"/>
          </ac:picMkLst>
        </pc:picChg>
      </pc:sldChg>
      <pc:sldChg chg="modSp modNotesTx">
        <pc:chgData name="James Hsiao(蕭國鎮_ATP)" userId="9e1ec155-6efb-42e1-bb88-8a1cbc17a981" providerId="ADAL" clId="{35BA78BB-7E73-42C7-AC58-7174F486E9D0}" dt="2020-06-22T02:43:08.464" v="7228" actId="14100"/>
        <pc:sldMkLst>
          <pc:docMk/>
          <pc:sldMk cId="3820308343" sldId="1008"/>
        </pc:sldMkLst>
        <pc:spChg chg="mod">
          <ac:chgData name="James Hsiao(蕭國鎮_ATP)" userId="9e1ec155-6efb-42e1-bb88-8a1cbc17a981" providerId="ADAL" clId="{35BA78BB-7E73-42C7-AC58-7174F486E9D0}" dt="2020-06-19T06:49:54.335" v="6106" actId="255"/>
          <ac:spMkLst>
            <pc:docMk/>
            <pc:sldMk cId="3820308343" sldId="1008"/>
            <ac:spMk id="120" creationId="{00000000-0000-0000-0000-000000000000}"/>
          </ac:spMkLst>
        </pc:spChg>
        <pc:picChg chg="mod">
          <ac:chgData name="James Hsiao(蕭國鎮_ATP)" userId="9e1ec155-6efb-42e1-bb88-8a1cbc17a981" providerId="ADAL" clId="{35BA78BB-7E73-42C7-AC58-7174F486E9D0}" dt="2020-06-22T02:43:08.464" v="7228" actId="14100"/>
          <ac:picMkLst>
            <pc:docMk/>
            <pc:sldMk cId="3820308343" sldId="1008"/>
            <ac:picMk id="2" creationId="{5F116940-2F4C-4F51-95CE-0EA8DE32541C}"/>
          </ac:picMkLst>
        </pc:picChg>
      </pc:sldChg>
      <pc:sldChg chg="modSp modNotesTx">
        <pc:chgData name="James Hsiao(蕭國鎮_ATP)" userId="9e1ec155-6efb-42e1-bb88-8a1cbc17a981" providerId="ADAL" clId="{35BA78BB-7E73-42C7-AC58-7174F486E9D0}" dt="2020-06-22T02:46:07.186" v="7247" actId="1076"/>
        <pc:sldMkLst>
          <pc:docMk/>
          <pc:sldMk cId="365548871" sldId="1009"/>
        </pc:sldMkLst>
        <pc:spChg chg="mod">
          <ac:chgData name="James Hsiao(蕭國鎮_ATP)" userId="9e1ec155-6efb-42e1-bb88-8a1cbc17a981" providerId="ADAL" clId="{35BA78BB-7E73-42C7-AC58-7174F486E9D0}" dt="2020-06-20T02:47:03.852" v="6601" actId="255"/>
          <ac:spMkLst>
            <pc:docMk/>
            <pc:sldMk cId="365548871" sldId="1009"/>
            <ac:spMk id="120" creationId="{00000000-0000-0000-0000-000000000000}"/>
          </ac:spMkLst>
        </pc:spChg>
        <pc:picChg chg="mod">
          <ac:chgData name="James Hsiao(蕭國鎮_ATP)" userId="9e1ec155-6efb-42e1-bb88-8a1cbc17a981" providerId="ADAL" clId="{35BA78BB-7E73-42C7-AC58-7174F486E9D0}" dt="2020-06-22T02:46:07.186" v="7247" actId="1076"/>
          <ac:picMkLst>
            <pc:docMk/>
            <pc:sldMk cId="365548871" sldId="1009"/>
            <ac:picMk id="5" creationId="{960E9BB7-C012-4D10-AE7C-BFED291D3261}"/>
          </ac:picMkLst>
        </pc:picChg>
      </pc:sldChg>
      <pc:sldChg chg="delSp modSp modNotesTx">
        <pc:chgData name="James Hsiao(蕭國鎮_ATP)" userId="9e1ec155-6efb-42e1-bb88-8a1cbc17a981" providerId="ADAL" clId="{35BA78BB-7E73-42C7-AC58-7174F486E9D0}" dt="2020-06-20T06:03:41.465" v="6622" actId="20577"/>
        <pc:sldMkLst>
          <pc:docMk/>
          <pc:sldMk cId="1528363761" sldId="1010"/>
        </pc:sldMkLst>
        <pc:spChg chg="mod">
          <ac:chgData name="James Hsiao(蕭國鎮_ATP)" userId="9e1ec155-6efb-42e1-bb88-8a1cbc17a981" providerId="ADAL" clId="{35BA78BB-7E73-42C7-AC58-7174F486E9D0}" dt="2020-06-20T05:51:19.226" v="6617" actId="20577"/>
          <ac:spMkLst>
            <pc:docMk/>
            <pc:sldMk cId="1528363761" sldId="1010"/>
            <ac:spMk id="120" creationId="{00000000-0000-0000-0000-000000000000}"/>
          </ac:spMkLst>
        </pc:spChg>
        <pc:picChg chg="del">
          <ac:chgData name="James Hsiao(蕭國鎮_ATP)" userId="9e1ec155-6efb-42e1-bb88-8a1cbc17a981" providerId="ADAL" clId="{35BA78BB-7E73-42C7-AC58-7174F486E9D0}" dt="2020-06-20T02:46:06.205" v="6598" actId="478"/>
          <ac:picMkLst>
            <pc:docMk/>
            <pc:sldMk cId="1528363761" sldId="1010"/>
            <ac:picMk id="5" creationId="{B78FC8BF-B7A3-4FAA-B1C3-91FA97799A52}"/>
          </ac:picMkLst>
        </pc:picChg>
      </pc:sldChg>
      <pc:sldChg chg="modSp modNotesTx">
        <pc:chgData name="James Hsiao(蕭國鎮_ATP)" userId="9e1ec155-6efb-42e1-bb88-8a1cbc17a981" providerId="ADAL" clId="{35BA78BB-7E73-42C7-AC58-7174F486E9D0}" dt="2020-06-22T02:46:26.489" v="7249" actId="14100"/>
        <pc:sldMkLst>
          <pc:docMk/>
          <pc:sldMk cId="3816973106" sldId="1011"/>
        </pc:sldMkLst>
        <pc:picChg chg="mod">
          <ac:chgData name="James Hsiao(蕭國鎮_ATP)" userId="9e1ec155-6efb-42e1-bb88-8a1cbc17a981" providerId="ADAL" clId="{35BA78BB-7E73-42C7-AC58-7174F486E9D0}" dt="2020-06-22T02:46:26.489" v="7249" actId="14100"/>
          <ac:picMkLst>
            <pc:docMk/>
            <pc:sldMk cId="3816973106" sldId="1011"/>
            <ac:picMk id="3" creationId="{8269EAB1-13FC-4071-8F3C-9C5C33D80D13}"/>
          </ac:picMkLst>
        </pc:picChg>
      </pc:sldChg>
      <pc:sldChg chg="modSp modNotesTx">
        <pc:chgData name="James Hsiao(蕭國鎮_ATP)" userId="9e1ec155-6efb-42e1-bb88-8a1cbc17a981" providerId="ADAL" clId="{35BA78BB-7E73-42C7-AC58-7174F486E9D0}" dt="2020-06-22T02:43:35.153" v="7229" actId="14100"/>
        <pc:sldMkLst>
          <pc:docMk/>
          <pc:sldMk cId="716052835" sldId="1012"/>
        </pc:sldMkLst>
        <pc:spChg chg="mod">
          <ac:chgData name="James Hsiao(蕭國鎮_ATP)" userId="9e1ec155-6efb-42e1-bb88-8a1cbc17a981" providerId="ADAL" clId="{35BA78BB-7E73-42C7-AC58-7174F486E9D0}" dt="2020-06-19T08:43:09.206" v="6198" actId="14100"/>
          <ac:spMkLst>
            <pc:docMk/>
            <pc:sldMk cId="716052835" sldId="1012"/>
            <ac:spMk id="120" creationId="{00000000-0000-0000-0000-000000000000}"/>
          </ac:spMkLst>
        </pc:spChg>
        <pc:picChg chg="mod">
          <ac:chgData name="James Hsiao(蕭國鎮_ATP)" userId="9e1ec155-6efb-42e1-bb88-8a1cbc17a981" providerId="ADAL" clId="{35BA78BB-7E73-42C7-AC58-7174F486E9D0}" dt="2020-06-19T08:42:52.382" v="6197" actId="1076"/>
          <ac:picMkLst>
            <pc:docMk/>
            <pc:sldMk cId="716052835" sldId="1012"/>
            <ac:picMk id="3" creationId="{5BF38A07-5778-4DB4-ADAD-60A20CD7A2A4}"/>
          </ac:picMkLst>
        </pc:picChg>
        <pc:picChg chg="mod">
          <ac:chgData name="James Hsiao(蕭國鎮_ATP)" userId="9e1ec155-6efb-42e1-bb88-8a1cbc17a981" providerId="ADAL" clId="{35BA78BB-7E73-42C7-AC58-7174F486E9D0}" dt="2020-06-22T02:43:35.153" v="7229" actId="14100"/>
          <ac:picMkLst>
            <pc:docMk/>
            <pc:sldMk cId="716052835" sldId="1012"/>
            <ac:picMk id="4" creationId="{1C7E5FC0-0C83-4CAE-B460-2A574B2DD837}"/>
          </ac:picMkLst>
        </pc:picChg>
      </pc:sldChg>
      <pc:sldChg chg="modSp modNotesTx">
        <pc:chgData name="James Hsiao(蕭國鎮_ATP)" userId="9e1ec155-6efb-42e1-bb88-8a1cbc17a981" providerId="ADAL" clId="{35BA78BB-7E73-42C7-AC58-7174F486E9D0}" dt="2020-06-22T02:43:50.272" v="7231" actId="1076"/>
        <pc:sldMkLst>
          <pc:docMk/>
          <pc:sldMk cId="1256229445" sldId="1013"/>
        </pc:sldMkLst>
        <pc:spChg chg="mod">
          <ac:chgData name="James Hsiao(蕭國鎮_ATP)" userId="9e1ec155-6efb-42e1-bb88-8a1cbc17a981" providerId="ADAL" clId="{35BA78BB-7E73-42C7-AC58-7174F486E9D0}" dt="2020-06-19T06:50:39.707" v="6109" actId="255"/>
          <ac:spMkLst>
            <pc:docMk/>
            <pc:sldMk cId="1256229445" sldId="1013"/>
            <ac:spMk id="120" creationId="{00000000-0000-0000-0000-000000000000}"/>
          </ac:spMkLst>
        </pc:spChg>
        <pc:picChg chg="mod">
          <ac:chgData name="James Hsiao(蕭國鎮_ATP)" userId="9e1ec155-6efb-42e1-bb88-8a1cbc17a981" providerId="ADAL" clId="{35BA78BB-7E73-42C7-AC58-7174F486E9D0}" dt="2020-06-22T02:43:50.272" v="7231" actId="1076"/>
          <ac:picMkLst>
            <pc:docMk/>
            <pc:sldMk cId="1256229445" sldId="1013"/>
            <ac:picMk id="5" creationId="{AC459297-D3B4-4723-A993-29D82E6A57AB}"/>
          </ac:picMkLst>
        </pc:picChg>
      </pc:sldChg>
      <pc:sldChg chg="modSp modNotesTx">
        <pc:chgData name="James Hsiao(蕭國鎮_ATP)" userId="9e1ec155-6efb-42e1-bb88-8a1cbc17a981" providerId="ADAL" clId="{35BA78BB-7E73-42C7-AC58-7174F486E9D0}" dt="2020-06-22T05:49:04.710" v="7544" actId="113"/>
        <pc:sldMkLst>
          <pc:docMk/>
          <pc:sldMk cId="2104138694" sldId="1014"/>
        </pc:sldMkLst>
        <pc:spChg chg="mod">
          <ac:chgData name="James Hsiao(蕭國鎮_ATP)" userId="9e1ec155-6efb-42e1-bb88-8a1cbc17a981" providerId="ADAL" clId="{35BA78BB-7E73-42C7-AC58-7174F486E9D0}" dt="2020-06-22T05:49:04.710" v="7544" actId="113"/>
          <ac:spMkLst>
            <pc:docMk/>
            <pc:sldMk cId="2104138694" sldId="1014"/>
            <ac:spMk id="120" creationId="{00000000-0000-0000-0000-000000000000}"/>
          </ac:spMkLst>
        </pc:spChg>
        <pc:picChg chg="mod">
          <ac:chgData name="James Hsiao(蕭國鎮_ATP)" userId="9e1ec155-6efb-42e1-bb88-8a1cbc17a981" providerId="ADAL" clId="{35BA78BB-7E73-42C7-AC58-7174F486E9D0}" dt="2020-06-22T02:44:37.906" v="7240" actId="14100"/>
          <ac:picMkLst>
            <pc:docMk/>
            <pc:sldMk cId="2104138694" sldId="1014"/>
            <ac:picMk id="3" creationId="{2EDE2BE5-7A5B-4FF4-BF63-A8157E630F33}"/>
          </ac:picMkLst>
        </pc:picChg>
        <pc:picChg chg="mod">
          <ac:chgData name="James Hsiao(蕭國鎮_ATP)" userId="9e1ec155-6efb-42e1-bb88-8a1cbc17a981" providerId="ADAL" clId="{35BA78BB-7E73-42C7-AC58-7174F486E9D0}" dt="2020-06-22T02:44:22.050" v="7237" actId="14100"/>
          <ac:picMkLst>
            <pc:docMk/>
            <pc:sldMk cId="2104138694" sldId="1014"/>
            <ac:picMk id="4" creationId="{A1797AF6-97F9-46CF-9129-F6E1F7675AC7}"/>
          </ac:picMkLst>
        </pc:picChg>
      </pc:sldChg>
      <pc:sldChg chg="modSp modNotesTx">
        <pc:chgData name="James Hsiao(蕭國鎮_ATP)" userId="9e1ec155-6efb-42e1-bb88-8a1cbc17a981" providerId="ADAL" clId="{35BA78BB-7E73-42C7-AC58-7174F486E9D0}" dt="2020-06-22T10:30:32.140" v="7790" actId="6549"/>
        <pc:sldMkLst>
          <pc:docMk/>
          <pc:sldMk cId="1326070759" sldId="1015"/>
        </pc:sldMkLst>
        <pc:spChg chg="mod">
          <ac:chgData name="James Hsiao(蕭國鎮_ATP)" userId="9e1ec155-6efb-42e1-bb88-8a1cbc17a981" providerId="ADAL" clId="{35BA78BB-7E73-42C7-AC58-7174F486E9D0}" dt="2020-06-18T07:16:38.339" v="5860" actId="255"/>
          <ac:spMkLst>
            <pc:docMk/>
            <pc:sldMk cId="1326070759" sldId="1015"/>
            <ac:spMk id="120" creationId="{00000000-0000-0000-0000-000000000000}"/>
          </ac:spMkLst>
        </pc:spChg>
        <pc:picChg chg="mod">
          <ac:chgData name="James Hsiao(蕭國鎮_ATP)" userId="9e1ec155-6efb-42e1-bb88-8a1cbc17a981" providerId="ADAL" clId="{35BA78BB-7E73-42C7-AC58-7174F486E9D0}" dt="2020-06-22T02:39:49.603" v="7211" actId="14100"/>
          <ac:picMkLst>
            <pc:docMk/>
            <pc:sldMk cId="1326070759" sldId="1015"/>
            <ac:picMk id="2" creationId="{E19CEFB4-5B00-462D-8616-1FBE7D3B2E69}"/>
          </ac:picMkLst>
        </pc:picChg>
        <pc:picChg chg="mod">
          <ac:chgData name="James Hsiao(蕭國鎮_ATP)" userId="9e1ec155-6efb-42e1-bb88-8a1cbc17a981" providerId="ADAL" clId="{35BA78BB-7E73-42C7-AC58-7174F486E9D0}" dt="2020-06-22T02:39:59.970" v="7212" actId="14100"/>
          <ac:picMkLst>
            <pc:docMk/>
            <pc:sldMk cId="1326070759" sldId="1015"/>
            <ac:picMk id="3" creationId="{C21BCFA2-DCF1-47A8-9ECF-C721144E8301}"/>
          </ac:picMkLst>
        </pc:picChg>
      </pc:sldChg>
      <pc:sldChg chg="modSp ord">
        <pc:chgData name="James Hsiao(蕭國鎮_ATP)" userId="9e1ec155-6efb-42e1-bb88-8a1cbc17a981" providerId="ADAL" clId="{35BA78BB-7E73-42C7-AC58-7174F486E9D0}" dt="2020-06-22T02:40:17.336" v="7215" actId="14100"/>
        <pc:sldMkLst>
          <pc:docMk/>
          <pc:sldMk cId="1076486637" sldId="1016"/>
        </pc:sldMkLst>
        <pc:spChg chg="mod">
          <ac:chgData name="James Hsiao(蕭國鎮_ATP)" userId="9e1ec155-6efb-42e1-bb88-8a1cbc17a981" providerId="ADAL" clId="{35BA78BB-7E73-42C7-AC58-7174F486E9D0}" dt="2020-06-18T09:04:21.962" v="6004" actId="14100"/>
          <ac:spMkLst>
            <pc:docMk/>
            <pc:sldMk cId="1076486637" sldId="1016"/>
            <ac:spMk id="120" creationId="{00000000-0000-0000-0000-000000000000}"/>
          </ac:spMkLst>
        </pc:spChg>
        <pc:picChg chg="mod">
          <ac:chgData name="James Hsiao(蕭國鎮_ATP)" userId="9e1ec155-6efb-42e1-bb88-8a1cbc17a981" providerId="ADAL" clId="{35BA78BB-7E73-42C7-AC58-7174F486E9D0}" dt="2020-06-22T02:40:17.336" v="7215" actId="14100"/>
          <ac:picMkLst>
            <pc:docMk/>
            <pc:sldMk cId="1076486637" sldId="1016"/>
            <ac:picMk id="4" creationId="{15B44C97-2C4B-49C2-9804-4557F5A62743}"/>
          </ac:picMkLst>
        </pc:picChg>
      </pc:sldChg>
      <pc:sldChg chg="modSp">
        <pc:chgData name="James Hsiao(蕭國鎮_ATP)" userId="9e1ec155-6efb-42e1-bb88-8a1cbc17a981" providerId="ADAL" clId="{35BA78BB-7E73-42C7-AC58-7174F486E9D0}" dt="2020-06-18T09:13:04.465" v="6011" actId="14100"/>
        <pc:sldMkLst>
          <pc:docMk/>
          <pc:sldMk cId="3836377107" sldId="1017"/>
        </pc:sldMkLst>
        <pc:spChg chg="mod">
          <ac:chgData name="James Hsiao(蕭國鎮_ATP)" userId="9e1ec155-6efb-42e1-bb88-8a1cbc17a981" providerId="ADAL" clId="{35BA78BB-7E73-42C7-AC58-7174F486E9D0}" dt="2020-06-18T09:13:04.465" v="6011" actId="14100"/>
          <ac:spMkLst>
            <pc:docMk/>
            <pc:sldMk cId="3836377107" sldId="1017"/>
            <ac:spMk id="7" creationId="{622A291D-13AB-44E5-B0F2-BF5C467953CE}"/>
          </ac:spMkLst>
        </pc:spChg>
        <pc:spChg chg="mod">
          <ac:chgData name="James Hsiao(蕭國鎮_ATP)" userId="9e1ec155-6efb-42e1-bb88-8a1cbc17a981" providerId="ADAL" clId="{35BA78BB-7E73-42C7-AC58-7174F486E9D0}" dt="2020-06-18T09:12:33.487" v="6008" actId="1076"/>
          <ac:spMkLst>
            <pc:docMk/>
            <pc:sldMk cId="3836377107" sldId="1017"/>
            <ac:spMk id="8" creationId="{836A5CAD-93F2-464A-A653-CFE8DBA75727}"/>
          </ac:spMkLst>
        </pc:spChg>
        <pc:spChg chg="mod">
          <ac:chgData name="James Hsiao(蕭國鎮_ATP)" userId="9e1ec155-6efb-42e1-bb88-8a1cbc17a981" providerId="ADAL" clId="{35BA78BB-7E73-42C7-AC58-7174F486E9D0}" dt="2020-06-18T09:12:54.745" v="6010" actId="1076"/>
          <ac:spMkLst>
            <pc:docMk/>
            <pc:sldMk cId="3836377107" sldId="1017"/>
            <ac:spMk id="9" creationId="{A8DA89AC-90CF-415F-8322-AB35827C3F8C}"/>
          </ac:spMkLst>
        </pc:spChg>
        <pc:spChg chg="mod">
          <ac:chgData name="James Hsiao(蕭國鎮_ATP)" userId="9e1ec155-6efb-42e1-bb88-8a1cbc17a981" providerId="ADAL" clId="{35BA78BB-7E73-42C7-AC58-7174F486E9D0}" dt="2020-06-18T09:12:52.493" v="6009" actId="1076"/>
          <ac:spMkLst>
            <pc:docMk/>
            <pc:sldMk cId="3836377107" sldId="1017"/>
            <ac:spMk id="10" creationId="{42A0C76C-7F41-4E2A-A131-AB47B4FD340A}"/>
          </ac:spMkLst>
        </pc:spChg>
        <pc:spChg chg="mod">
          <ac:chgData name="James Hsiao(蕭國鎮_ATP)" userId="9e1ec155-6efb-42e1-bb88-8a1cbc17a981" providerId="ADAL" clId="{35BA78BB-7E73-42C7-AC58-7174F486E9D0}" dt="2020-06-18T09:06:55.599" v="6006" actId="255"/>
          <ac:spMkLst>
            <pc:docMk/>
            <pc:sldMk cId="3836377107" sldId="1017"/>
            <ac:spMk id="120" creationId="{00000000-0000-0000-0000-000000000000}"/>
          </ac:spMkLst>
        </pc:spChg>
      </pc:sldChg>
      <pc:sldChg chg="addSp modSp modNotesTx">
        <pc:chgData name="James Hsiao(蕭國鎮_ATP)" userId="9e1ec155-6efb-42e1-bb88-8a1cbc17a981" providerId="ADAL" clId="{35BA78BB-7E73-42C7-AC58-7174F486E9D0}" dt="2020-06-22T02:41:16.065" v="7219" actId="14100"/>
        <pc:sldMkLst>
          <pc:docMk/>
          <pc:sldMk cId="541122607" sldId="1018"/>
        </pc:sldMkLst>
        <pc:spChg chg="mod">
          <ac:chgData name="James Hsiao(蕭國鎮_ATP)" userId="9e1ec155-6efb-42e1-bb88-8a1cbc17a981" providerId="ADAL" clId="{35BA78BB-7E73-42C7-AC58-7174F486E9D0}" dt="2020-06-18T09:14:23.334" v="6014" actId="255"/>
          <ac:spMkLst>
            <pc:docMk/>
            <pc:sldMk cId="541122607" sldId="1018"/>
            <ac:spMk id="120" creationId="{00000000-0000-0000-0000-000000000000}"/>
          </ac:spMkLst>
        </pc:spChg>
        <pc:picChg chg="mod">
          <ac:chgData name="James Hsiao(蕭國鎮_ATP)" userId="9e1ec155-6efb-42e1-bb88-8a1cbc17a981" providerId="ADAL" clId="{35BA78BB-7E73-42C7-AC58-7174F486E9D0}" dt="2020-06-22T02:41:03.146" v="7218" actId="14100"/>
          <ac:picMkLst>
            <pc:docMk/>
            <pc:sldMk cId="541122607" sldId="1018"/>
            <ac:picMk id="2" creationId="{930DC57E-59E4-4364-A8BB-7A96BA2EE158}"/>
          </ac:picMkLst>
        </pc:picChg>
        <pc:picChg chg="mod">
          <ac:chgData name="James Hsiao(蕭國鎮_ATP)" userId="9e1ec155-6efb-42e1-bb88-8a1cbc17a981" providerId="ADAL" clId="{35BA78BB-7E73-42C7-AC58-7174F486E9D0}" dt="2020-06-22T02:41:16.065" v="7219" actId="14100"/>
          <ac:picMkLst>
            <pc:docMk/>
            <pc:sldMk cId="541122607" sldId="1018"/>
            <ac:picMk id="3" creationId="{8EEDF69D-E293-47F7-B27A-80FF2BD6AD71}"/>
          </ac:picMkLst>
        </pc:picChg>
        <pc:picChg chg="add mod">
          <ac:chgData name="James Hsiao(蕭國鎮_ATP)" userId="9e1ec155-6efb-42e1-bb88-8a1cbc17a981" providerId="ADAL" clId="{35BA78BB-7E73-42C7-AC58-7174F486E9D0}" dt="2020-06-22T02:40:55.560" v="7216" actId="14100"/>
          <ac:picMkLst>
            <pc:docMk/>
            <pc:sldMk cId="541122607" sldId="1018"/>
            <ac:picMk id="4" creationId="{32852ACC-7598-4860-A58B-8C4500A5D539}"/>
          </ac:picMkLst>
        </pc:picChg>
      </pc:sldChg>
      <pc:sldChg chg="addSp delSp modSp add ord modNotesTx">
        <pc:chgData name="James Hsiao(蕭國鎮_ATP)" userId="9e1ec155-6efb-42e1-bb88-8a1cbc17a981" providerId="ADAL" clId="{35BA78BB-7E73-42C7-AC58-7174F486E9D0}" dt="2020-06-22T03:29:45.230" v="7463" actId="255"/>
        <pc:sldMkLst>
          <pc:docMk/>
          <pc:sldMk cId="1076225067" sldId="1019"/>
        </pc:sldMkLst>
        <pc:spChg chg="mod">
          <ac:chgData name="James Hsiao(蕭國鎮_ATP)" userId="9e1ec155-6efb-42e1-bb88-8a1cbc17a981" providerId="ADAL" clId="{35BA78BB-7E73-42C7-AC58-7174F486E9D0}" dt="2020-06-04T05:49:58.669" v="288"/>
          <ac:spMkLst>
            <pc:docMk/>
            <pc:sldMk cId="1076225067" sldId="1019"/>
            <ac:spMk id="2" creationId="{00000000-0000-0000-0000-000000000000}"/>
          </ac:spMkLst>
        </pc:spChg>
        <pc:spChg chg="mod">
          <ac:chgData name="James Hsiao(蕭國鎮_ATP)" userId="9e1ec155-6efb-42e1-bb88-8a1cbc17a981" providerId="ADAL" clId="{35BA78BB-7E73-42C7-AC58-7174F486E9D0}" dt="2020-06-22T03:29:45.230" v="7463" actId="255"/>
          <ac:spMkLst>
            <pc:docMk/>
            <pc:sldMk cId="1076225067" sldId="1019"/>
            <ac:spMk id="76" creationId="{00000000-0000-0000-0000-000000000000}"/>
          </ac:spMkLst>
        </pc:spChg>
        <pc:picChg chg="del">
          <ac:chgData name="James Hsiao(蕭國鎮_ATP)" userId="9e1ec155-6efb-42e1-bb88-8a1cbc17a981" providerId="ADAL" clId="{35BA78BB-7E73-42C7-AC58-7174F486E9D0}" dt="2020-06-01T02:04:44.335" v="19" actId="478"/>
          <ac:picMkLst>
            <pc:docMk/>
            <pc:sldMk cId="1076225067" sldId="1019"/>
            <ac:picMk id="3" creationId="{108F56C2-735C-4847-A8EA-BF81CA67A933}"/>
          </ac:picMkLst>
        </pc:picChg>
        <pc:picChg chg="add mod">
          <ac:chgData name="James Hsiao(蕭國鎮_ATP)" userId="9e1ec155-6efb-42e1-bb88-8a1cbc17a981" providerId="ADAL" clId="{35BA78BB-7E73-42C7-AC58-7174F486E9D0}" dt="2020-06-12T07:26:29.435" v="4074" actId="14100"/>
          <ac:picMkLst>
            <pc:docMk/>
            <pc:sldMk cId="1076225067" sldId="1019"/>
            <ac:picMk id="3" creationId="{BFBA173C-841E-4DA1-88A2-E9771A7EBA08}"/>
          </ac:picMkLst>
        </pc:picChg>
        <pc:picChg chg="add del mod">
          <ac:chgData name="James Hsiao(蕭國鎮_ATP)" userId="9e1ec155-6efb-42e1-bb88-8a1cbc17a981" providerId="ADAL" clId="{35BA78BB-7E73-42C7-AC58-7174F486E9D0}" dt="2020-06-12T06:47:14.387" v="4010" actId="478"/>
          <ac:picMkLst>
            <pc:docMk/>
            <pc:sldMk cId="1076225067" sldId="1019"/>
            <ac:picMk id="4" creationId="{45EAB980-DD91-416E-9BA1-3C907D866A86}"/>
          </ac:picMkLst>
        </pc:picChg>
      </pc:sldChg>
      <pc:sldChg chg="addSp delSp modSp add ord modNotesTx">
        <pc:chgData name="James Hsiao(蕭國鎮_ATP)" userId="9e1ec155-6efb-42e1-bb88-8a1cbc17a981" providerId="ADAL" clId="{35BA78BB-7E73-42C7-AC58-7174F486E9D0}" dt="2020-06-11T08:59:12.930" v="3539" actId="20577"/>
        <pc:sldMkLst>
          <pc:docMk/>
          <pc:sldMk cId="3782896491" sldId="1020"/>
        </pc:sldMkLst>
        <pc:spChg chg="del">
          <ac:chgData name="James Hsiao(蕭國鎮_ATP)" userId="9e1ec155-6efb-42e1-bb88-8a1cbc17a981" providerId="ADAL" clId="{35BA78BB-7E73-42C7-AC58-7174F486E9D0}" dt="2020-06-01T02:10:21.160" v="70"/>
          <ac:spMkLst>
            <pc:docMk/>
            <pc:sldMk cId="3782896491" sldId="1020"/>
            <ac:spMk id="2" creationId="{8F7DF5DD-6BB6-43E1-AF5D-FF92B60E0AA1}"/>
          </ac:spMkLst>
        </pc:spChg>
        <pc:spChg chg="del">
          <ac:chgData name="James Hsiao(蕭國鎮_ATP)" userId="9e1ec155-6efb-42e1-bb88-8a1cbc17a981" providerId="ADAL" clId="{35BA78BB-7E73-42C7-AC58-7174F486E9D0}" dt="2020-06-01T02:10:21.160" v="70"/>
          <ac:spMkLst>
            <pc:docMk/>
            <pc:sldMk cId="3782896491" sldId="1020"/>
            <ac:spMk id="3" creationId="{963C0AE0-2723-4F8D-8513-B34CAD293637}"/>
          </ac:spMkLst>
        </pc:spChg>
        <pc:spChg chg="add mod">
          <ac:chgData name="James Hsiao(蕭國鎮_ATP)" userId="9e1ec155-6efb-42e1-bb88-8a1cbc17a981" providerId="ADAL" clId="{35BA78BB-7E73-42C7-AC58-7174F486E9D0}" dt="2020-06-05T05:46:21.660" v="827"/>
          <ac:spMkLst>
            <pc:docMk/>
            <pc:sldMk cId="3782896491" sldId="1020"/>
            <ac:spMk id="4" creationId="{2D57BB83-E44D-4DAA-A26C-98F0B35457E9}"/>
          </ac:spMkLst>
        </pc:spChg>
        <pc:spChg chg="add mod">
          <ac:chgData name="James Hsiao(蕭國鎮_ATP)" userId="9e1ec155-6efb-42e1-bb88-8a1cbc17a981" providerId="ADAL" clId="{35BA78BB-7E73-42C7-AC58-7174F486E9D0}" dt="2020-06-05T05:28:23.845" v="736"/>
          <ac:spMkLst>
            <pc:docMk/>
            <pc:sldMk cId="3782896491" sldId="1020"/>
            <ac:spMk id="5" creationId="{23FD05E7-8A3E-413C-8E61-76EE18ABB8D5}"/>
          </ac:spMkLst>
        </pc:spChg>
      </pc:sldChg>
      <pc:sldChg chg="addSp delSp modSp add ord modNotesTx">
        <pc:chgData name="James Hsiao(蕭國鎮_ATP)" userId="9e1ec155-6efb-42e1-bb88-8a1cbc17a981" providerId="ADAL" clId="{35BA78BB-7E73-42C7-AC58-7174F486E9D0}" dt="2020-06-22T03:29:29.796" v="7462" actId="14100"/>
        <pc:sldMkLst>
          <pc:docMk/>
          <pc:sldMk cId="1812599212" sldId="1021"/>
        </pc:sldMkLst>
        <pc:spChg chg="mod">
          <ac:chgData name="James Hsiao(蕭國鎮_ATP)" userId="9e1ec155-6efb-42e1-bb88-8a1cbc17a981" providerId="ADAL" clId="{35BA78BB-7E73-42C7-AC58-7174F486E9D0}" dt="2020-06-04T05:50:11.126" v="289"/>
          <ac:spMkLst>
            <pc:docMk/>
            <pc:sldMk cId="1812599212" sldId="1021"/>
            <ac:spMk id="2" creationId="{00000000-0000-0000-0000-000000000000}"/>
          </ac:spMkLst>
        </pc:spChg>
        <pc:spChg chg="add del mod">
          <ac:chgData name="James Hsiao(蕭國鎮_ATP)" userId="9e1ec155-6efb-42e1-bb88-8a1cbc17a981" providerId="ADAL" clId="{35BA78BB-7E73-42C7-AC58-7174F486E9D0}" dt="2020-06-01T02:28:42.768" v="87"/>
          <ac:spMkLst>
            <pc:docMk/>
            <pc:sldMk cId="1812599212" sldId="1021"/>
            <ac:spMk id="3" creationId="{F821392C-888B-4F55-AAB3-DD79192CA6C9}"/>
          </ac:spMkLst>
        </pc:spChg>
        <pc:spChg chg="add del mod">
          <ac:chgData name="James Hsiao(蕭國鎮_ATP)" userId="9e1ec155-6efb-42e1-bb88-8a1cbc17a981" providerId="ADAL" clId="{35BA78BB-7E73-42C7-AC58-7174F486E9D0}" dt="2020-06-12T03:08:29.974" v="3711"/>
          <ac:spMkLst>
            <pc:docMk/>
            <pc:sldMk cId="1812599212" sldId="1021"/>
            <ac:spMk id="4" creationId="{0E4FB001-7BCD-4840-8557-6FF706DEAE9B}"/>
          </ac:spMkLst>
        </pc:spChg>
        <pc:spChg chg="add mod">
          <ac:chgData name="James Hsiao(蕭國鎮_ATP)" userId="9e1ec155-6efb-42e1-bb88-8a1cbc17a981" providerId="ADAL" clId="{35BA78BB-7E73-42C7-AC58-7174F486E9D0}" dt="2020-06-12T03:12:09.856" v="3727" actId="14100"/>
          <ac:spMkLst>
            <pc:docMk/>
            <pc:sldMk cId="1812599212" sldId="1021"/>
            <ac:spMk id="5" creationId="{3AFA9679-85FE-497E-BE2E-CD8FC5EB816D}"/>
          </ac:spMkLst>
        </pc:spChg>
        <pc:spChg chg="add del mod">
          <ac:chgData name="James Hsiao(蕭國鎮_ATP)" userId="9e1ec155-6efb-42e1-bb88-8a1cbc17a981" providerId="ADAL" clId="{35BA78BB-7E73-42C7-AC58-7174F486E9D0}" dt="2020-06-01T02:28:40.449" v="85"/>
          <ac:spMkLst>
            <pc:docMk/>
            <pc:sldMk cId="1812599212" sldId="1021"/>
            <ac:spMk id="5" creationId="{C337D1DD-2239-43FA-B210-BAA0D2A9B028}"/>
          </ac:spMkLst>
        </pc:spChg>
        <pc:spChg chg="add del mod">
          <ac:chgData name="James Hsiao(蕭國鎮_ATP)" userId="9e1ec155-6efb-42e1-bb88-8a1cbc17a981" providerId="ADAL" clId="{35BA78BB-7E73-42C7-AC58-7174F486E9D0}" dt="2020-06-01T02:28:38.653" v="82"/>
          <ac:spMkLst>
            <pc:docMk/>
            <pc:sldMk cId="1812599212" sldId="1021"/>
            <ac:spMk id="6" creationId="{9BE10F79-27BF-474C-B291-0A4A7289E172}"/>
          </ac:spMkLst>
        </pc:spChg>
        <pc:spChg chg="mod">
          <ac:chgData name="James Hsiao(蕭國鎮_ATP)" userId="9e1ec155-6efb-42e1-bb88-8a1cbc17a981" providerId="ADAL" clId="{35BA78BB-7E73-42C7-AC58-7174F486E9D0}" dt="2020-06-22T03:29:29.796" v="7462" actId="14100"/>
          <ac:spMkLst>
            <pc:docMk/>
            <pc:sldMk cId="1812599212" sldId="1021"/>
            <ac:spMk id="76" creationId="{00000000-0000-0000-0000-000000000000}"/>
          </ac:spMkLst>
        </pc:spChg>
        <pc:picChg chg="add mod">
          <ac:chgData name="James Hsiao(蕭國鎮_ATP)" userId="9e1ec155-6efb-42e1-bb88-8a1cbc17a981" providerId="ADAL" clId="{35BA78BB-7E73-42C7-AC58-7174F486E9D0}" dt="2020-06-12T03:10:18.423" v="3725" actId="1076"/>
          <ac:picMkLst>
            <pc:docMk/>
            <pc:sldMk cId="1812599212" sldId="1021"/>
            <ac:picMk id="3" creationId="{F92AD53E-7B89-470D-83FC-8222D0828461}"/>
          </ac:picMkLst>
        </pc:picChg>
        <pc:picChg chg="add del">
          <ac:chgData name="James Hsiao(蕭國鎮_ATP)" userId="9e1ec155-6efb-42e1-bb88-8a1cbc17a981" providerId="ADAL" clId="{35BA78BB-7E73-42C7-AC58-7174F486E9D0}" dt="2020-06-01T02:28:47.212" v="89" actId="478"/>
          <ac:picMkLst>
            <pc:docMk/>
            <pc:sldMk cId="1812599212" sldId="1021"/>
            <ac:picMk id="4" creationId="{45EAB980-DD91-416E-9BA1-3C907D866A86}"/>
          </ac:picMkLst>
        </pc:picChg>
        <pc:picChg chg="add del mod">
          <ac:chgData name="James Hsiao(蕭國鎮_ATP)" userId="9e1ec155-6efb-42e1-bb88-8a1cbc17a981" providerId="ADAL" clId="{35BA78BB-7E73-42C7-AC58-7174F486E9D0}" dt="2020-06-12T02:59:44.108" v="3698" actId="478"/>
          <ac:picMkLst>
            <pc:docMk/>
            <pc:sldMk cId="1812599212" sldId="1021"/>
            <ac:picMk id="7" creationId="{3D201957-1234-467E-8B05-C294B5F11AA9}"/>
          </ac:picMkLst>
        </pc:picChg>
      </pc:sldChg>
      <pc:sldChg chg="addSp delSp modSp add">
        <pc:chgData name="James Hsiao(蕭國鎮_ATP)" userId="9e1ec155-6efb-42e1-bb88-8a1cbc17a981" providerId="ADAL" clId="{35BA78BB-7E73-42C7-AC58-7174F486E9D0}" dt="2020-06-05T05:52:32.573" v="848" actId="20577"/>
        <pc:sldMkLst>
          <pc:docMk/>
          <pc:sldMk cId="988623245" sldId="1022"/>
        </pc:sldMkLst>
        <pc:spChg chg="del">
          <ac:chgData name="James Hsiao(蕭國鎮_ATP)" userId="9e1ec155-6efb-42e1-bb88-8a1cbc17a981" providerId="ADAL" clId="{35BA78BB-7E73-42C7-AC58-7174F486E9D0}" dt="2020-06-04T02:59:16.194" v="95"/>
          <ac:spMkLst>
            <pc:docMk/>
            <pc:sldMk cId="988623245" sldId="1022"/>
            <ac:spMk id="2" creationId="{0B9E245A-0E2E-498C-AA10-422206E67D3F}"/>
          </ac:spMkLst>
        </pc:spChg>
        <pc:spChg chg="del">
          <ac:chgData name="James Hsiao(蕭國鎮_ATP)" userId="9e1ec155-6efb-42e1-bb88-8a1cbc17a981" providerId="ADAL" clId="{35BA78BB-7E73-42C7-AC58-7174F486E9D0}" dt="2020-06-04T02:59:16.194" v="95"/>
          <ac:spMkLst>
            <pc:docMk/>
            <pc:sldMk cId="988623245" sldId="1022"/>
            <ac:spMk id="3" creationId="{6D0E9D7D-3453-4D87-AA7A-DE4F3D805128}"/>
          </ac:spMkLst>
        </pc:spChg>
        <pc:spChg chg="add mod">
          <ac:chgData name="James Hsiao(蕭國鎮_ATP)" userId="9e1ec155-6efb-42e1-bb88-8a1cbc17a981" providerId="ADAL" clId="{35BA78BB-7E73-42C7-AC58-7174F486E9D0}" dt="2020-06-04T02:59:43.795" v="96"/>
          <ac:spMkLst>
            <pc:docMk/>
            <pc:sldMk cId="988623245" sldId="1022"/>
            <ac:spMk id="4" creationId="{0A261BDE-CE0E-45A7-809D-2BAF0C5D3F57}"/>
          </ac:spMkLst>
        </pc:spChg>
        <pc:spChg chg="add mod">
          <ac:chgData name="James Hsiao(蕭國鎮_ATP)" userId="9e1ec155-6efb-42e1-bb88-8a1cbc17a981" providerId="ADAL" clId="{35BA78BB-7E73-42C7-AC58-7174F486E9D0}" dt="2020-06-05T05:52:32.573" v="848" actId="20577"/>
          <ac:spMkLst>
            <pc:docMk/>
            <pc:sldMk cId="988623245" sldId="1022"/>
            <ac:spMk id="5" creationId="{C0D6B550-636C-4FCA-A744-AD3D5B2937B6}"/>
          </ac:spMkLst>
        </pc:spChg>
        <pc:spChg chg="add mod">
          <ac:chgData name="James Hsiao(蕭國鎮_ATP)" userId="9e1ec155-6efb-42e1-bb88-8a1cbc17a981" providerId="ADAL" clId="{35BA78BB-7E73-42C7-AC58-7174F486E9D0}" dt="2020-06-05T05:52:22.572" v="846" actId="20577"/>
          <ac:spMkLst>
            <pc:docMk/>
            <pc:sldMk cId="988623245" sldId="1022"/>
            <ac:spMk id="6" creationId="{9593D1F0-BC7C-4659-B7E2-31BF628C616C}"/>
          </ac:spMkLst>
        </pc:spChg>
        <pc:spChg chg="add mod">
          <ac:chgData name="James Hsiao(蕭國鎮_ATP)" userId="9e1ec155-6efb-42e1-bb88-8a1cbc17a981" providerId="ADAL" clId="{35BA78BB-7E73-42C7-AC58-7174F486E9D0}" dt="2020-06-04T03:02:59.292" v="120" actId="20577"/>
          <ac:spMkLst>
            <pc:docMk/>
            <pc:sldMk cId="988623245" sldId="1022"/>
            <ac:spMk id="7" creationId="{29F5877B-AC62-4260-A530-76A5189F81C5}"/>
          </ac:spMkLst>
        </pc:spChg>
      </pc:sldChg>
      <pc:sldChg chg="modSp add ord">
        <pc:chgData name="James Hsiao(蕭國鎮_ATP)" userId="9e1ec155-6efb-42e1-bb88-8a1cbc17a981" providerId="ADAL" clId="{35BA78BB-7E73-42C7-AC58-7174F486E9D0}" dt="2020-06-04T08:07:54.147" v="536"/>
        <pc:sldMkLst>
          <pc:docMk/>
          <pc:sldMk cId="172828231" sldId="1023"/>
        </pc:sldMkLst>
        <pc:spChg chg="mod">
          <ac:chgData name="James Hsiao(蕭國鎮_ATP)" userId="9e1ec155-6efb-42e1-bb88-8a1cbc17a981" providerId="ADAL" clId="{35BA78BB-7E73-42C7-AC58-7174F486E9D0}" dt="2020-06-04T05:36:35.345" v="244" actId="20577"/>
          <ac:spMkLst>
            <pc:docMk/>
            <pc:sldMk cId="172828231" sldId="1023"/>
            <ac:spMk id="4" creationId="{21934796-72D9-4F84-904F-0ABE61C925E8}"/>
          </ac:spMkLst>
        </pc:spChg>
        <pc:spChg chg="mod">
          <ac:chgData name="James Hsiao(蕭國鎮_ATP)" userId="9e1ec155-6efb-42e1-bb88-8a1cbc17a981" providerId="ADAL" clId="{35BA78BB-7E73-42C7-AC58-7174F486E9D0}" dt="2020-06-04T08:07:54.147" v="536"/>
          <ac:spMkLst>
            <pc:docMk/>
            <pc:sldMk cId="172828231" sldId="1023"/>
            <ac:spMk id="5" creationId="{B13E6A64-0EFB-4B5B-A53B-B80431F23029}"/>
          </ac:spMkLst>
        </pc:spChg>
      </pc:sldChg>
      <pc:sldChg chg="addSp delSp modSp add del">
        <pc:chgData name="James Hsiao(蕭國鎮_ATP)" userId="9e1ec155-6efb-42e1-bb88-8a1cbc17a981" providerId="ADAL" clId="{35BA78BB-7E73-42C7-AC58-7174F486E9D0}" dt="2020-06-04T03:13:19.471" v="200" actId="2696"/>
        <pc:sldMkLst>
          <pc:docMk/>
          <pc:sldMk cId="1008734978" sldId="1023"/>
        </pc:sldMkLst>
        <pc:spChg chg="del">
          <ac:chgData name="James Hsiao(蕭國鎮_ATP)" userId="9e1ec155-6efb-42e1-bb88-8a1cbc17a981" providerId="ADAL" clId="{35BA78BB-7E73-42C7-AC58-7174F486E9D0}" dt="2020-06-04T03:00:49.769" v="100"/>
          <ac:spMkLst>
            <pc:docMk/>
            <pc:sldMk cId="1008734978" sldId="1023"/>
            <ac:spMk id="2" creationId="{913DE9BC-41C9-4675-B98D-790745434BC1}"/>
          </ac:spMkLst>
        </pc:spChg>
        <pc:spChg chg="del">
          <ac:chgData name="James Hsiao(蕭國鎮_ATP)" userId="9e1ec155-6efb-42e1-bb88-8a1cbc17a981" providerId="ADAL" clId="{35BA78BB-7E73-42C7-AC58-7174F486E9D0}" dt="2020-06-04T03:00:49.769" v="100"/>
          <ac:spMkLst>
            <pc:docMk/>
            <pc:sldMk cId="1008734978" sldId="1023"/>
            <ac:spMk id="3" creationId="{CE5F12DD-FA92-4E65-B323-2CE1335ACE72}"/>
          </ac:spMkLst>
        </pc:spChg>
        <pc:spChg chg="add mod">
          <ac:chgData name="James Hsiao(蕭國鎮_ATP)" userId="9e1ec155-6efb-42e1-bb88-8a1cbc17a981" providerId="ADAL" clId="{35BA78BB-7E73-42C7-AC58-7174F486E9D0}" dt="2020-06-04T03:00:49.769" v="100"/>
          <ac:spMkLst>
            <pc:docMk/>
            <pc:sldMk cId="1008734978" sldId="1023"/>
            <ac:spMk id="4" creationId="{9B7860CE-9E52-4BC8-BA9B-9F07C9606DB7}"/>
          </ac:spMkLst>
        </pc:spChg>
        <pc:spChg chg="add mod">
          <ac:chgData name="James Hsiao(蕭國鎮_ATP)" userId="9e1ec155-6efb-42e1-bb88-8a1cbc17a981" providerId="ADAL" clId="{35BA78BB-7E73-42C7-AC58-7174F486E9D0}" dt="2020-06-04T03:00:49.769" v="100"/>
          <ac:spMkLst>
            <pc:docMk/>
            <pc:sldMk cId="1008734978" sldId="1023"/>
            <ac:spMk id="5" creationId="{CCBF3F20-9701-43C4-B80A-A4126C3D0876}"/>
          </ac:spMkLst>
        </pc:spChg>
      </pc:sldChg>
      <pc:sldChg chg="addSp delSp modSp add del">
        <pc:chgData name="James Hsiao(蕭國鎮_ATP)" userId="9e1ec155-6efb-42e1-bb88-8a1cbc17a981" providerId="ADAL" clId="{35BA78BB-7E73-42C7-AC58-7174F486E9D0}" dt="2020-06-04T03:16:08.819" v="203" actId="2696"/>
        <pc:sldMkLst>
          <pc:docMk/>
          <pc:sldMk cId="1010396931" sldId="1023"/>
        </pc:sldMkLst>
        <pc:spChg chg="del">
          <ac:chgData name="James Hsiao(蕭國鎮_ATP)" userId="9e1ec155-6efb-42e1-bb88-8a1cbc17a981" providerId="ADAL" clId="{35BA78BB-7E73-42C7-AC58-7174F486E9D0}" dt="2020-06-04T03:13:41.761" v="202"/>
          <ac:spMkLst>
            <pc:docMk/>
            <pc:sldMk cId="1010396931" sldId="1023"/>
            <ac:spMk id="2" creationId="{B5361ADD-4165-4602-AE4C-6E1ED7565C2B}"/>
          </ac:spMkLst>
        </pc:spChg>
        <pc:spChg chg="del">
          <ac:chgData name="James Hsiao(蕭國鎮_ATP)" userId="9e1ec155-6efb-42e1-bb88-8a1cbc17a981" providerId="ADAL" clId="{35BA78BB-7E73-42C7-AC58-7174F486E9D0}" dt="2020-06-04T03:13:41.761" v="202"/>
          <ac:spMkLst>
            <pc:docMk/>
            <pc:sldMk cId="1010396931" sldId="1023"/>
            <ac:spMk id="3" creationId="{0B650880-8370-43A7-A062-223A284385C6}"/>
          </ac:spMkLst>
        </pc:spChg>
        <pc:spChg chg="add mod">
          <ac:chgData name="James Hsiao(蕭國鎮_ATP)" userId="9e1ec155-6efb-42e1-bb88-8a1cbc17a981" providerId="ADAL" clId="{35BA78BB-7E73-42C7-AC58-7174F486E9D0}" dt="2020-06-04T03:13:41.761" v="202"/>
          <ac:spMkLst>
            <pc:docMk/>
            <pc:sldMk cId="1010396931" sldId="1023"/>
            <ac:spMk id="4" creationId="{9AF2413E-AA86-4688-8E8C-31A8122B6377}"/>
          </ac:spMkLst>
        </pc:spChg>
        <pc:spChg chg="add mod">
          <ac:chgData name="James Hsiao(蕭國鎮_ATP)" userId="9e1ec155-6efb-42e1-bb88-8a1cbc17a981" providerId="ADAL" clId="{35BA78BB-7E73-42C7-AC58-7174F486E9D0}" dt="2020-06-04T03:13:41.761" v="202"/>
          <ac:spMkLst>
            <pc:docMk/>
            <pc:sldMk cId="1010396931" sldId="1023"/>
            <ac:spMk id="5" creationId="{6C99DC7D-E7F2-44A7-ADE7-57FE1D4C0899}"/>
          </ac:spMkLst>
        </pc:spChg>
      </pc:sldChg>
      <pc:sldChg chg="addSp delSp modSp add del">
        <pc:chgData name="James Hsiao(蕭國鎮_ATP)" userId="9e1ec155-6efb-42e1-bb88-8a1cbc17a981" providerId="ADAL" clId="{35BA78BB-7E73-42C7-AC58-7174F486E9D0}" dt="2020-06-04T03:04:41.558" v="123" actId="2696"/>
        <pc:sldMkLst>
          <pc:docMk/>
          <pc:sldMk cId="193324207" sldId="1024"/>
        </pc:sldMkLst>
        <pc:spChg chg="del">
          <ac:chgData name="James Hsiao(蕭國鎮_ATP)" userId="9e1ec155-6efb-42e1-bb88-8a1cbc17a981" providerId="ADAL" clId="{35BA78BB-7E73-42C7-AC58-7174F486E9D0}" dt="2020-06-04T03:03:46.306" v="122"/>
          <ac:spMkLst>
            <pc:docMk/>
            <pc:sldMk cId="193324207" sldId="1024"/>
            <ac:spMk id="2" creationId="{176FC380-9707-4A65-A432-1C3A77D5787A}"/>
          </ac:spMkLst>
        </pc:spChg>
        <pc:spChg chg="del">
          <ac:chgData name="James Hsiao(蕭國鎮_ATP)" userId="9e1ec155-6efb-42e1-bb88-8a1cbc17a981" providerId="ADAL" clId="{35BA78BB-7E73-42C7-AC58-7174F486E9D0}" dt="2020-06-04T03:03:46.306" v="122"/>
          <ac:spMkLst>
            <pc:docMk/>
            <pc:sldMk cId="193324207" sldId="1024"/>
            <ac:spMk id="3" creationId="{6FD67226-D810-41FC-8E26-078885099CA2}"/>
          </ac:spMkLst>
        </pc:spChg>
        <pc:spChg chg="add mod">
          <ac:chgData name="James Hsiao(蕭國鎮_ATP)" userId="9e1ec155-6efb-42e1-bb88-8a1cbc17a981" providerId="ADAL" clId="{35BA78BB-7E73-42C7-AC58-7174F486E9D0}" dt="2020-06-04T03:03:46.306" v="122"/>
          <ac:spMkLst>
            <pc:docMk/>
            <pc:sldMk cId="193324207" sldId="1024"/>
            <ac:spMk id="4" creationId="{BB9564EB-052D-415A-AF5D-AF9E17C707ED}"/>
          </ac:spMkLst>
        </pc:spChg>
        <pc:spChg chg="add mod">
          <ac:chgData name="James Hsiao(蕭國鎮_ATP)" userId="9e1ec155-6efb-42e1-bb88-8a1cbc17a981" providerId="ADAL" clId="{35BA78BB-7E73-42C7-AC58-7174F486E9D0}" dt="2020-06-04T03:03:46.306" v="122"/>
          <ac:spMkLst>
            <pc:docMk/>
            <pc:sldMk cId="193324207" sldId="1024"/>
            <ac:spMk id="5" creationId="{08F8624A-D7E4-4A40-BB52-42CF89F7180B}"/>
          </ac:spMkLst>
        </pc:spChg>
        <pc:spChg chg="add mod">
          <ac:chgData name="James Hsiao(蕭國鎮_ATP)" userId="9e1ec155-6efb-42e1-bb88-8a1cbc17a981" providerId="ADAL" clId="{35BA78BB-7E73-42C7-AC58-7174F486E9D0}" dt="2020-06-04T03:03:46.306" v="122"/>
          <ac:spMkLst>
            <pc:docMk/>
            <pc:sldMk cId="193324207" sldId="1024"/>
            <ac:spMk id="6" creationId="{7B4B35F1-34F8-4BC3-BD14-9769CDFD9A79}"/>
          </ac:spMkLst>
        </pc:spChg>
        <pc:spChg chg="add mod">
          <ac:chgData name="James Hsiao(蕭國鎮_ATP)" userId="9e1ec155-6efb-42e1-bb88-8a1cbc17a981" providerId="ADAL" clId="{35BA78BB-7E73-42C7-AC58-7174F486E9D0}" dt="2020-06-04T03:03:46.306" v="122"/>
          <ac:spMkLst>
            <pc:docMk/>
            <pc:sldMk cId="193324207" sldId="1024"/>
            <ac:spMk id="7" creationId="{E696D37F-0B97-4345-A184-C3D898019B42}"/>
          </ac:spMkLst>
        </pc:spChg>
      </pc:sldChg>
      <pc:sldChg chg="modSp add ord">
        <pc:chgData name="James Hsiao(蕭國鎮_ATP)" userId="9e1ec155-6efb-42e1-bb88-8a1cbc17a981" providerId="ADAL" clId="{35BA78BB-7E73-42C7-AC58-7174F486E9D0}" dt="2020-06-04T08:08:02.538" v="537"/>
        <pc:sldMkLst>
          <pc:docMk/>
          <pc:sldMk cId="1049859066" sldId="1024"/>
        </pc:sldMkLst>
        <pc:spChg chg="mod">
          <ac:chgData name="James Hsiao(蕭國鎮_ATP)" userId="9e1ec155-6efb-42e1-bb88-8a1cbc17a981" providerId="ADAL" clId="{35BA78BB-7E73-42C7-AC58-7174F486E9D0}" dt="2020-06-04T05:37:07.418" v="247"/>
          <ac:spMkLst>
            <pc:docMk/>
            <pc:sldMk cId="1049859066" sldId="1024"/>
            <ac:spMk id="4" creationId="{21934796-72D9-4F84-904F-0ABE61C925E8}"/>
          </ac:spMkLst>
        </pc:spChg>
        <pc:spChg chg="mod">
          <ac:chgData name="James Hsiao(蕭國鎮_ATP)" userId="9e1ec155-6efb-42e1-bb88-8a1cbc17a981" providerId="ADAL" clId="{35BA78BB-7E73-42C7-AC58-7174F486E9D0}" dt="2020-06-04T08:08:02.538" v="537"/>
          <ac:spMkLst>
            <pc:docMk/>
            <pc:sldMk cId="1049859066" sldId="1024"/>
            <ac:spMk id="5" creationId="{B13E6A64-0EFB-4B5B-A53B-B80431F23029}"/>
          </ac:spMkLst>
        </pc:spChg>
      </pc:sldChg>
      <pc:sldChg chg="modSp add ord">
        <pc:chgData name="James Hsiao(蕭國鎮_ATP)" userId="9e1ec155-6efb-42e1-bb88-8a1cbc17a981" providerId="ADAL" clId="{35BA78BB-7E73-42C7-AC58-7174F486E9D0}" dt="2020-06-04T08:08:12.289" v="538"/>
        <pc:sldMkLst>
          <pc:docMk/>
          <pc:sldMk cId="2453292648" sldId="1025"/>
        </pc:sldMkLst>
        <pc:spChg chg="mod">
          <ac:chgData name="James Hsiao(蕭國鎮_ATP)" userId="9e1ec155-6efb-42e1-bb88-8a1cbc17a981" providerId="ADAL" clId="{35BA78BB-7E73-42C7-AC58-7174F486E9D0}" dt="2020-06-04T05:41:15.241" v="271"/>
          <ac:spMkLst>
            <pc:docMk/>
            <pc:sldMk cId="2453292648" sldId="1025"/>
            <ac:spMk id="4" creationId="{21934796-72D9-4F84-904F-0ABE61C925E8}"/>
          </ac:spMkLst>
        </pc:spChg>
        <pc:spChg chg="mod">
          <ac:chgData name="James Hsiao(蕭國鎮_ATP)" userId="9e1ec155-6efb-42e1-bb88-8a1cbc17a981" providerId="ADAL" clId="{35BA78BB-7E73-42C7-AC58-7174F486E9D0}" dt="2020-06-04T08:08:12.289" v="538"/>
          <ac:spMkLst>
            <pc:docMk/>
            <pc:sldMk cId="2453292648" sldId="1025"/>
            <ac:spMk id="5" creationId="{B13E6A64-0EFB-4B5B-A53B-B80431F23029}"/>
          </ac:spMkLst>
        </pc:spChg>
      </pc:sldChg>
      <pc:sldChg chg="addSp delSp modSp add modNotesTx">
        <pc:chgData name="James Hsiao(蕭國鎮_ATP)" userId="9e1ec155-6efb-42e1-bb88-8a1cbc17a981" providerId="ADAL" clId="{35BA78BB-7E73-42C7-AC58-7174F486E9D0}" dt="2020-06-22T03:33:08.188" v="7488" actId="1076"/>
        <pc:sldMkLst>
          <pc:docMk/>
          <pc:sldMk cId="2586418911" sldId="1026"/>
        </pc:sldMkLst>
        <pc:spChg chg="mod">
          <ac:chgData name="James Hsiao(蕭國鎮_ATP)" userId="9e1ec155-6efb-42e1-bb88-8a1cbc17a981" providerId="ADAL" clId="{35BA78BB-7E73-42C7-AC58-7174F486E9D0}" dt="2020-06-04T06:07:23.914" v="390" actId="6549"/>
          <ac:spMkLst>
            <pc:docMk/>
            <pc:sldMk cId="2586418911" sldId="1026"/>
            <ac:spMk id="2" creationId="{00000000-0000-0000-0000-000000000000}"/>
          </ac:spMkLst>
        </pc:spChg>
        <pc:spChg chg="mod">
          <ac:chgData name="James Hsiao(蕭國鎮_ATP)" userId="9e1ec155-6efb-42e1-bb88-8a1cbc17a981" providerId="ADAL" clId="{35BA78BB-7E73-42C7-AC58-7174F486E9D0}" dt="2020-06-22T03:32:58.447" v="7486" actId="255"/>
          <ac:spMkLst>
            <pc:docMk/>
            <pc:sldMk cId="2586418911" sldId="1026"/>
            <ac:spMk id="76" creationId="{00000000-0000-0000-0000-000000000000}"/>
          </ac:spMkLst>
        </pc:spChg>
        <pc:picChg chg="add mod">
          <ac:chgData name="James Hsiao(蕭國鎮_ATP)" userId="9e1ec155-6efb-42e1-bb88-8a1cbc17a981" providerId="ADAL" clId="{35BA78BB-7E73-42C7-AC58-7174F486E9D0}" dt="2020-06-22T03:33:08.188" v="7488" actId="1076"/>
          <ac:picMkLst>
            <pc:docMk/>
            <pc:sldMk cId="2586418911" sldId="1026"/>
            <ac:picMk id="3" creationId="{A69D9220-4FFF-44C7-90BB-D89C93F5C654}"/>
          </ac:picMkLst>
        </pc:picChg>
        <pc:picChg chg="del">
          <ac:chgData name="James Hsiao(蕭國鎮_ATP)" userId="9e1ec155-6efb-42e1-bb88-8a1cbc17a981" providerId="ADAL" clId="{35BA78BB-7E73-42C7-AC58-7174F486E9D0}" dt="2020-06-04T06:03:43.388" v="375" actId="478"/>
          <ac:picMkLst>
            <pc:docMk/>
            <pc:sldMk cId="2586418911" sldId="1026"/>
            <ac:picMk id="7" creationId="{3D201957-1234-467E-8B05-C294B5F11AA9}"/>
          </ac:picMkLst>
        </pc:picChg>
      </pc:sldChg>
      <pc:sldChg chg="addSp delSp modSp add modNotesTx">
        <pc:chgData name="James Hsiao(蕭國鎮_ATP)" userId="9e1ec155-6efb-42e1-bb88-8a1cbc17a981" providerId="ADAL" clId="{35BA78BB-7E73-42C7-AC58-7174F486E9D0}" dt="2020-06-22T03:33:34.642" v="7490" actId="255"/>
        <pc:sldMkLst>
          <pc:docMk/>
          <pc:sldMk cId="1858033659" sldId="1027"/>
        </pc:sldMkLst>
        <pc:spChg chg="mod">
          <ac:chgData name="James Hsiao(蕭國鎮_ATP)" userId="9e1ec155-6efb-42e1-bb88-8a1cbc17a981" providerId="ADAL" clId="{35BA78BB-7E73-42C7-AC58-7174F486E9D0}" dt="2020-06-22T03:33:34.642" v="7490" actId="255"/>
          <ac:spMkLst>
            <pc:docMk/>
            <pc:sldMk cId="1858033659" sldId="1027"/>
            <ac:spMk id="76" creationId="{00000000-0000-0000-0000-000000000000}"/>
          </ac:spMkLst>
        </pc:spChg>
        <pc:picChg chg="del">
          <ac:chgData name="James Hsiao(蕭國鎮_ATP)" userId="9e1ec155-6efb-42e1-bb88-8a1cbc17a981" providerId="ADAL" clId="{35BA78BB-7E73-42C7-AC58-7174F486E9D0}" dt="2020-06-04T06:10:37.469" v="406" actId="478"/>
          <ac:picMkLst>
            <pc:docMk/>
            <pc:sldMk cId="1858033659" sldId="1027"/>
            <ac:picMk id="3" creationId="{A69D9220-4FFF-44C7-90BB-D89C93F5C654}"/>
          </ac:picMkLst>
        </pc:picChg>
        <pc:picChg chg="add mod">
          <ac:chgData name="James Hsiao(蕭國鎮_ATP)" userId="9e1ec155-6efb-42e1-bb88-8a1cbc17a981" providerId="ADAL" clId="{35BA78BB-7E73-42C7-AC58-7174F486E9D0}" dt="2020-06-20T10:22:19.717" v="7130" actId="1076"/>
          <ac:picMkLst>
            <pc:docMk/>
            <pc:sldMk cId="1858033659" sldId="1027"/>
            <ac:picMk id="4" creationId="{9F4249F3-982A-4AD6-98C5-4D6AE65F7025}"/>
          </ac:picMkLst>
        </pc:picChg>
      </pc:sldChg>
      <pc:sldChg chg="addSp delSp modSp add modNotesTx">
        <pc:chgData name="James Hsiao(蕭國鎮_ATP)" userId="9e1ec155-6efb-42e1-bb88-8a1cbc17a981" providerId="ADAL" clId="{35BA78BB-7E73-42C7-AC58-7174F486E9D0}" dt="2020-06-22T03:35:03.704" v="7496" actId="1076"/>
        <pc:sldMkLst>
          <pc:docMk/>
          <pc:sldMk cId="2163515236" sldId="1028"/>
        </pc:sldMkLst>
        <pc:spChg chg="mod">
          <ac:chgData name="James Hsiao(蕭國鎮_ATP)" userId="9e1ec155-6efb-42e1-bb88-8a1cbc17a981" providerId="ADAL" clId="{35BA78BB-7E73-42C7-AC58-7174F486E9D0}" dt="2020-06-22T03:33:57.340" v="7491" actId="255"/>
          <ac:spMkLst>
            <pc:docMk/>
            <pc:sldMk cId="2163515236" sldId="1028"/>
            <ac:spMk id="76" creationId="{00000000-0000-0000-0000-000000000000}"/>
          </ac:spMkLst>
        </pc:spChg>
        <pc:picChg chg="add mod">
          <ac:chgData name="James Hsiao(蕭國鎮_ATP)" userId="9e1ec155-6efb-42e1-bb88-8a1cbc17a981" providerId="ADAL" clId="{35BA78BB-7E73-42C7-AC58-7174F486E9D0}" dt="2020-06-22T03:35:03.704" v="7496" actId="1076"/>
          <ac:picMkLst>
            <pc:docMk/>
            <pc:sldMk cId="2163515236" sldId="1028"/>
            <ac:picMk id="3" creationId="{5A2294FA-D7F0-4F63-A396-E42E20747563}"/>
          </ac:picMkLst>
        </pc:picChg>
        <pc:picChg chg="del">
          <ac:chgData name="James Hsiao(蕭國鎮_ATP)" userId="9e1ec155-6efb-42e1-bb88-8a1cbc17a981" providerId="ADAL" clId="{35BA78BB-7E73-42C7-AC58-7174F486E9D0}" dt="2020-06-04T06:15:50.927" v="420" actId="478"/>
          <ac:picMkLst>
            <pc:docMk/>
            <pc:sldMk cId="2163515236" sldId="1028"/>
            <ac:picMk id="4" creationId="{9F4249F3-982A-4AD6-98C5-4D6AE65F7025}"/>
          </ac:picMkLst>
        </pc:picChg>
      </pc:sldChg>
      <pc:sldChg chg="modSp add ord modNotesTx">
        <pc:chgData name="James Hsiao(蕭國鎮_ATP)" userId="9e1ec155-6efb-42e1-bb88-8a1cbc17a981" providerId="ADAL" clId="{35BA78BB-7E73-42C7-AC58-7174F486E9D0}" dt="2020-06-20T09:03:30.897" v="6887"/>
        <pc:sldMkLst>
          <pc:docMk/>
          <pc:sldMk cId="3846876051" sldId="1029"/>
        </pc:sldMkLst>
        <pc:spChg chg="mod">
          <ac:chgData name="James Hsiao(蕭國鎮_ATP)" userId="9e1ec155-6efb-42e1-bb88-8a1cbc17a981" providerId="ADAL" clId="{35BA78BB-7E73-42C7-AC58-7174F486E9D0}" dt="2020-06-04T06:15:24.864" v="419"/>
          <ac:spMkLst>
            <pc:docMk/>
            <pc:sldMk cId="3846876051" sldId="1029"/>
            <ac:spMk id="4" creationId="{2D57BB83-E44D-4DAA-A26C-98F0B35457E9}"/>
          </ac:spMkLst>
        </pc:spChg>
        <pc:spChg chg="mod">
          <ac:chgData name="James Hsiao(蕭國鎮_ATP)" userId="9e1ec155-6efb-42e1-bb88-8a1cbc17a981" providerId="ADAL" clId="{35BA78BB-7E73-42C7-AC58-7174F486E9D0}" dt="2020-06-20T09:03:30.897" v="6887"/>
          <ac:spMkLst>
            <pc:docMk/>
            <pc:sldMk cId="3846876051" sldId="1029"/>
            <ac:spMk id="5" creationId="{23FD05E7-8A3E-413C-8E61-76EE18ABB8D5}"/>
          </ac:spMkLst>
        </pc:spChg>
      </pc:sldChg>
      <pc:sldChg chg="addSp delSp modSp add">
        <pc:chgData name="James Hsiao(蕭國鎮_ATP)" userId="9e1ec155-6efb-42e1-bb88-8a1cbc17a981" providerId="ADAL" clId="{35BA78BB-7E73-42C7-AC58-7174F486E9D0}" dt="2020-06-04T06:24:51.374" v="430"/>
        <pc:sldMkLst>
          <pc:docMk/>
          <pc:sldMk cId="2119564508" sldId="1030"/>
        </pc:sldMkLst>
        <pc:spChg chg="del">
          <ac:chgData name="James Hsiao(蕭國鎮_ATP)" userId="9e1ec155-6efb-42e1-bb88-8a1cbc17a981" providerId="ADAL" clId="{35BA78BB-7E73-42C7-AC58-7174F486E9D0}" dt="2020-06-04T06:24:00.415" v="426"/>
          <ac:spMkLst>
            <pc:docMk/>
            <pc:sldMk cId="2119564508" sldId="1030"/>
            <ac:spMk id="2" creationId="{1C53240C-BAF6-4703-8A1E-B63180E07A41}"/>
          </ac:spMkLst>
        </pc:spChg>
        <pc:spChg chg="del">
          <ac:chgData name="James Hsiao(蕭國鎮_ATP)" userId="9e1ec155-6efb-42e1-bb88-8a1cbc17a981" providerId="ADAL" clId="{35BA78BB-7E73-42C7-AC58-7174F486E9D0}" dt="2020-06-04T06:24:00.415" v="426"/>
          <ac:spMkLst>
            <pc:docMk/>
            <pc:sldMk cId="2119564508" sldId="1030"/>
            <ac:spMk id="3" creationId="{58FB3E69-C05A-4FAA-915F-FEB139843163}"/>
          </ac:spMkLst>
        </pc:spChg>
        <pc:spChg chg="add mod">
          <ac:chgData name="James Hsiao(蕭國鎮_ATP)" userId="9e1ec155-6efb-42e1-bb88-8a1cbc17a981" providerId="ADAL" clId="{35BA78BB-7E73-42C7-AC58-7174F486E9D0}" dt="2020-06-04T06:24:25.300" v="428"/>
          <ac:spMkLst>
            <pc:docMk/>
            <pc:sldMk cId="2119564508" sldId="1030"/>
            <ac:spMk id="4" creationId="{23854F3A-C6A3-4D2A-9C78-BF5505DDD222}"/>
          </ac:spMkLst>
        </pc:spChg>
        <pc:spChg chg="add mod">
          <ac:chgData name="James Hsiao(蕭國鎮_ATP)" userId="9e1ec155-6efb-42e1-bb88-8a1cbc17a981" providerId="ADAL" clId="{35BA78BB-7E73-42C7-AC58-7174F486E9D0}" dt="2020-06-04T06:24:51.374" v="430"/>
          <ac:spMkLst>
            <pc:docMk/>
            <pc:sldMk cId="2119564508" sldId="1030"/>
            <ac:spMk id="5" creationId="{85871559-79B2-4D04-A400-AA1405BBB36A}"/>
          </ac:spMkLst>
        </pc:spChg>
      </pc:sldChg>
      <pc:sldChg chg="addSp delSp modSp add modNotesTx">
        <pc:chgData name="James Hsiao(蕭國鎮_ATP)" userId="9e1ec155-6efb-42e1-bb88-8a1cbc17a981" providerId="ADAL" clId="{35BA78BB-7E73-42C7-AC58-7174F486E9D0}" dt="2020-06-22T03:31:48.315" v="7478" actId="14100"/>
        <pc:sldMkLst>
          <pc:docMk/>
          <pc:sldMk cId="3762402326" sldId="1031"/>
        </pc:sldMkLst>
        <pc:spChg chg="mod">
          <ac:chgData name="James Hsiao(蕭國鎮_ATP)" userId="9e1ec155-6efb-42e1-bb88-8a1cbc17a981" providerId="ADAL" clId="{35BA78BB-7E73-42C7-AC58-7174F486E9D0}" dt="2020-06-22T03:31:48.315" v="7478" actId="14100"/>
          <ac:spMkLst>
            <pc:docMk/>
            <pc:sldMk cId="3762402326" sldId="1031"/>
            <ac:spMk id="76" creationId="{00000000-0000-0000-0000-000000000000}"/>
          </ac:spMkLst>
        </pc:spChg>
        <pc:picChg chg="add mod">
          <ac:chgData name="James Hsiao(蕭國鎮_ATP)" userId="9e1ec155-6efb-42e1-bb88-8a1cbc17a981" providerId="ADAL" clId="{35BA78BB-7E73-42C7-AC58-7174F486E9D0}" dt="2020-06-22T03:31:27.860" v="7476" actId="1076"/>
          <ac:picMkLst>
            <pc:docMk/>
            <pc:sldMk cId="3762402326" sldId="1031"/>
            <ac:picMk id="3" creationId="{33CC8636-31A9-41B3-A288-E290301132CD}"/>
          </ac:picMkLst>
        </pc:picChg>
        <pc:picChg chg="add del mod">
          <ac:chgData name="James Hsiao(蕭國鎮_ATP)" userId="9e1ec155-6efb-42e1-bb88-8a1cbc17a981" providerId="ADAL" clId="{35BA78BB-7E73-42C7-AC58-7174F486E9D0}" dt="2020-06-04T08:58:51.987" v="695" actId="478"/>
          <ac:picMkLst>
            <pc:docMk/>
            <pc:sldMk cId="3762402326" sldId="1031"/>
            <ac:picMk id="3" creationId="{5261CED4-7C20-4B4A-8372-54DA1D62A6E0}"/>
          </ac:picMkLst>
        </pc:picChg>
        <pc:picChg chg="add del mod">
          <ac:chgData name="James Hsiao(蕭國鎮_ATP)" userId="9e1ec155-6efb-42e1-bb88-8a1cbc17a981" providerId="ADAL" clId="{35BA78BB-7E73-42C7-AC58-7174F486E9D0}" dt="2020-06-12T03:47:19.807" v="3790" actId="478"/>
          <ac:picMkLst>
            <pc:docMk/>
            <pc:sldMk cId="3762402326" sldId="1031"/>
            <ac:picMk id="4" creationId="{CCC4129B-5901-4164-8D71-461A81EC2478}"/>
          </ac:picMkLst>
        </pc:picChg>
        <pc:picChg chg="add mod">
          <ac:chgData name="James Hsiao(蕭國鎮_ATP)" userId="9e1ec155-6efb-42e1-bb88-8a1cbc17a981" providerId="ADAL" clId="{35BA78BB-7E73-42C7-AC58-7174F486E9D0}" dt="2020-06-22T03:31:33.668" v="7477" actId="1076"/>
          <ac:picMkLst>
            <pc:docMk/>
            <pc:sldMk cId="3762402326" sldId="1031"/>
            <ac:picMk id="5" creationId="{38953C84-06C4-4335-9F3B-232E7162D468}"/>
          </ac:picMkLst>
        </pc:picChg>
        <pc:picChg chg="del">
          <ac:chgData name="James Hsiao(蕭國鎮_ATP)" userId="9e1ec155-6efb-42e1-bb88-8a1cbc17a981" providerId="ADAL" clId="{35BA78BB-7E73-42C7-AC58-7174F486E9D0}" dt="2020-06-04T06:28:40.027" v="435" actId="478"/>
          <ac:picMkLst>
            <pc:docMk/>
            <pc:sldMk cId="3762402326" sldId="1031"/>
            <ac:picMk id="7" creationId="{3D201957-1234-467E-8B05-C294B5F11AA9}"/>
          </ac:picMkLst>
        </pc:picChg>
      </pc:sldChg>
      <pc:sldChg chg="addSp delSp modSp add modNotesTx">
        <pc:chgData name="James Hsiao(蕭國鎮_ATP)" userId="9e1ec155-6efb-42e1-bb88-8a1cbc17a981" providerId="ADAL" clId="{35BA78BB-7E73-42C7-AC58-7174F486E9D0}" dt="2020-06-22T03:32:31.647" v="7485" actId="14100"/>
        <pc:sldMkLst>
          <pc:docMk/>
          <pc:sldMk cId="990089528" sldId="1032"/>
        </pc:sldMkLst>
        <pc:spChg chg="mod">
          <ac:chgData name="James Hsiao(蕭國鎮_ATP)" userId="9e1ec155-6efb-42e1-bb88-8a1cbc17a981" providerId="ADAL" clId="{35BA78BB-7E73-42C7-AC58-7174F486E9D0}" dt="2020-06-22T03:32:21.559" v="7484" actId="255"/>
          <ac:spMkLst>
            <pc:docMk/>
            <pc:sldMk cId="990089528" sldId="1032"/>
            <ac:spMk id="76" creationId="{00000000-0000-0000-0000-000000000000}"/>
          </ac:spMkLst>
        </pc:spChg>
        <pc:picChg chg="del">
          <ac:chgData name="James Hsiao(蕭國鎮_ATP)" userId="9e1ec155-6efb-42e1-bb88-8a1cbc17a981" providerId="ADAL" clId="{35BA78BB-7E73-42C7-AC58-7174F486E9D0}" dt="2020-06-04T07:56:04.780" v="484" actId="478"/>
          <ac:picMkLst>
            <pc:docMk/>
            <pc:sldMk cId="990089528" sldId="1032"/>
            <ac:picMk id="3" creationId="{5261CED4-7C20-4B4A-8372-54DA1D62A6E0}"/>
          </ac:picMkLst>
        </pc:picChg>
        <pc:picChg chg="del">
          <ac:chgData name="James Hsiao(蕭國鎮_ATP)" userId="9e1ec155-6efb-42e1-bb88-8a1cbc17a981" providerId="ADAL" clId="{35BA78BB-7E73-42C7-AC58-7174F486E9D0}" dt="2020-06-04T07:56:08.188" v="485" actId="478"/>
          <ac:picMkLst>
            <pc:docMk/>
            <pc:sldMk cId="990089528" sldId="1032"/>
            <ac:picMk id="4" creationId="{CCC4129B-5901-4164-8D71-461A81EC2478}"/>
          </ac:picMkLst>
        </pc:picChg>
        <pc:picChg chg="del">
          <ac:chgData name="James Hsiao(蕭國鎮_ATP)" userId="9e1ec155-6efb-42e1-bb88-8a1cbc17a981" providerId="ADAL" clId="{35BA78BB-7E73-42C7-AC58-7174F486E9D0}" dt="2020-06-04T07:56:11.031" v="486" actId="478"/>
          <ac:picMkLst>
            <pc:docMk/>
            <pc:sldMk cId="990089528" sldId="1032"/>
            <ac:picMk id="5" creationId="{38953C84-06C4-4335-9F3B-232E7162D468}"/>
          </ac:picMkLst>
        </pc:picChg>
        <pc:picChg chg="add mod">
          <ac:chgData name="James Hsiao(蕭國鎮_ATP)" userId="9e1ec155-6efb-42e1-bb88-8a1cbc17a981" providerId="ADAL" clId="{35BA78BB-7E73-42C7-AC58-7174F486E9D0}" dt="2020-06-22T03:32:20.853" v="7483" actId="1076"/>
          <ac:picMkLst>
            <pc:docMk/>
            <pc:sldMk cId="990089528" sldId="1032"/>
            <ac:picMk id="6" creationId="{282ACC2B-23B5-430F-A59B-1C11B323A1E3}"/>
          </ac:picMkLst>
        </pc:picChg>
        <pc:picChg chg="add mod">
          <ac:chgData name="James Hsiao(蕭國鎮_ATP)" userId="9e1ec155-6efb-42e1-bb88-8a1cbc17a981" providerId="ADAL" clId="{35BA78BB-7E73-42C7-AC58-7174F486E9D0}" dt="2020-06-22T03:32:31.647" v="7485" actId="14100"/>
          <ac:picMkLst>
            <pc:docMk/>
            <pc:sldMk cId="990089528" sldId="1032"/>
            <ac:picMk id="7" creationId="{B5021289-0202-478D-B51B-3CE12B14E52C}"/>
          </ac:picMkLst>
        </pc:picChg>
      </pc:sldChg>
      <pc:sldChg chg="add">
        <pc:chgData name="James Hsiao(蕭國鎮_ATP)" userId="9e1ec155-6efb-42e1-bb88-8a1cbc17a981" providerId="ADAL" clId="{35BA78BB-7E73-42C7-AC58-7174F486E9D0}" dt="2020-06-04T09:20:54.427" v="703"/>
        <pc:sldMkLst>
          <pc:docMk/>
          <pc:sldMk cId="3339037994" sldId="1189"/>
        </pc:sldMkLst>
      </pc:sldChg>
      <pc:sldChg chg="addSp delSp modSp add mod modTransition modClrScheme chgLayout modNotesTx">
        <pc:chgData name="James Hsiao(蕭國鎮_ATP)" userId="9e1ec155-6efb-42e1-bb88-8a1cbc17a981" providerId="ADAL" clId="{35BA78BB-7E73-42C7-AC58-7174F486E9D0}" dt="2020-06-22T06:56:16.313" v="7572" actId="20577"/>
        <pc:sldMkLst>
          <pc:docMk/>
          <pc:sldMk cId="3182467167" sldId="1190"/>
        </pc:sldMkLst>
        <pc:spChg chg="del">
          <ac:chgData name="James Hsiao(蕭國鎮_ATP)" userId="9e1ec155-6efb-42e1-bb88-8a1cbc17a981" providerId="ADAL" clId="{35BA78BB-7E73-42C7-AC58-7174F486E9D0}" dt="2020-06-05T03:50:09.260" v="707" actId="26606"/>
          <ac:spMkLst>
            <pc:docMk/>
            <pc:sldMk cId="3182467167" sldId="1190"/>
            <ac:spMk id="2" creationId="{88F091F7-5E68-4F7D-9949-43B911454495}"/>
          </ac:spMkLst>
        </pc:spChg>
        <pc:spChg chg="del">
          <ac:chgData name="James Hsiao(蕭國鎮_ATP)" userId="9e1ec155-6efb-42e1-bb88-8a1cbc17a981" providerId="ADAL" clId="{35BA78BB-7E73-42C7-AC58-7174F486E9D0}" dt="2020-06-05T03:49:50.969" v="706"/>
          <ac:spMkLst>
            <pc:docMk/>
            <pc:sldMk cId="3182467167" sldId="1190"/>
            <ac:spMk id="3" creationId="{AE8686D9-0B96-4F2A-86D9-A58E570D5B04}"/>
          </ac:spMkLst>
        </pc:spChg>
        <pc:spChg chg="del">
          <ac:chgData name="James Hsiao(蕭國鎮_ATP)" userId="9e1ec155-6efb-42e1-bb88-8a1cbc17a981" providerId="ADAL" clId="{35BA78BB-7E73-42C7-AC58-7174F486E9D0}" dt="2020-06-05T03:50:09.260" v="707" actId="26606"/>
          <ac:spMkLst>
            <pc:docMk/>
            <pc:sldMk cId="3182467167" sldId="1190"/>
            <ac:spMk id="4" creationId="{C429F152-4818-4FC6-9C48-813C4927CB84}"/>
          </ac:spMkLst>
        </pc:spChg>
        <pc:spChg chg="add mod">
          <ac:chgData name="James Hsiao(蕭國鎮_ATP)" userId="9e1ec155-6efb-42e1-bb88-8a1cbc17a981" providerId="ADAL" clId="{35BA78BB-7E73-42C7-AC58-7174F486E9D0}" dt="2020-06-05T05:51:12.826" v="837" actId="20577"/>
          <ac:spMkLst>
            <pc:docMk/>
            <pc:sldMk cId="3182467167" sldId="1190"/>
            <ac:spMk id="10" creationId="{D24B9739-2696-42A2-BC2B-EB6E179F8952}"/>
          </ac:spMkLst>
        </pc:spChg>
        <pc:picChg chg="add mod">
          <ac:chgData name="James Hsiao(蕭國鎮_ATP)" userId="9e1ec155-6efb-42e1-bb88-8a1cbc17a981" providerId="ADAL" clId="{35BA78BB-7E73-42C7-AC58-7174F486E9D0}" dt="2020-06-05T03:50:09.260" v="707" actId="26606"/>
          <ac:picMkLst>
            <pc:docMk/>
            <pc:sldMk cId="3182467167" sldId="1190"/>
            <ac:picMk id="5" creationId="{D30F86BA-8992-4127-82B5-360D226D05F0}"/>
          </ac:picMkLst>
        </pc:picChg>
      </pc:sldChg>
      <pc:sldChg chg="addSp delSp modSp add del mod ord modTransition modClrScheme chgLayout">
        <pc:chgData name="James Hsiao(蕭國鎮_ATP)" userId="9e1ec155-6efb-42e1-bb88-8a1cbc17a981" providerId="ADAL" clId="{35BA78BB-7E73-42C7-AC58-7174F486E9D0}" dt="2020-06-20T10:06:30.139" v="7076" actId="2696"/>
        <pc:sldMkLst>
          <pc:docMk/>
          <pc:sldMk cId="1508023972" sldId="1191"/>
        </pc:sldMkLst>
        <pc:spChg chg="add del mod">
          <ac:chgData name="James Hsiao(蕭國鎮_ATP)" userId="9e1ec155-6efb-42e1-bb88-8a1cbc17a981" providerId="ADAL" clId="{35BA78BB-7E73-42C7-AC58-7174F486E9D0}" dt="2020-06-08T02:01:34.985" v="1283"/>
          <ac:spMkLst>
            <pc:docMk/>
            <pc:sldMk cId="1508023972" sldId="1191"/>
            <ac:spMk id="3" creationId="{47834516-0820-454B-9369-808EBBC67B00}"/>
          </ac:spMkLst>
        </pc:spChg>
        <pc:spChg chg="add del mod">
          <ac:chgData name="James Hsiao(蕭國鎮_ATP)" userId="9e1ec155-6efb-42e1-bb88-8a1cbc17a981" providerId="ADAL" clId="{35BA78BB-7E73-42C7-AC58-7174F486E9D0}" dt="2020-06-16T09:52:51.590" v="4967"/>
          <ac:spMkLst>
            <pc:docMk/>
            <pc:sldMk cId="1508023972" sldId="1191"/>
            <ac:spMk id="3" creationId="{A84B1F04-8515-4849-83A8-D06754680938}"/>
          </ac:spMkLst>
        </pc:spChg>
        <pc:spChg chg="add del mod">
          <ac:chgData name="James Hsiao(蕭國鎮_ATP)" userId="9e1ec155-6efb-42e1-bb88-8a1cbc17a981" providerId="ADAL" clId="{35BA78BB-7E73-42C7-AC58-7174F486E9D0}" dt="2020-06-05T03:51:40.229" v="710"/>
          <ac:spMkLst>
            <pc:docMk/>
            <pc:sldMk cId="1508023972" sldId="1191"/>
            <ac:spMk id="3" creationId="{D74C69AB-52FF-451B-B300-A14680437644}"/>
          </ac:spMkLst>
        </pc:spChg>
        <pc:spChg chg="add del">
          <ac:chgData name="James Hsiao(蕭國鎮_ATP)" userId="9e1ec155-6efb-42e1-bb88-8a1cbc17a981" providerId="ADAL" clId="{35BA78BB-7E73-42C7-AC58-7174F486E9D0}" dt="2020-06-05T03:51:51.400" v="713" actId="26606"/>
          <ac:spMkLst>
            <pc:docMk/>
            <pc:sldMk cId="1508023972" sldId="1191"/>
            <ac:spMk id="10" creationId="{D24B9739-2696-42A2-BC2B-EB6E179F8952}"/>
          </ac:spMkLst>
        </pc:spChg>
        <pc:spChg chg="add del mod">
          <ac:chgData name="James Hsiao(蕭國鎮_ATP)" userId="9e1ec155-6efb-42e1-bb88-8a1cbc17a981" providerId="ADAL" clId="{35BA78BB-7E73-42C7-AC58-7174F486E9D0}" dt="2020-06-05T03:51:51.400" v="712" actId="26606"/>
          <ac:spMkLst>
            <pc:docMk/>
            <pc:sldMk cId="1508023972" sldId="1191"/>
            <ac:spMk id="15" creationId="{C77E4C3F-F50F-45B0-BD12-7125A6FF525A}"/>
          </ac:spMkLst>
        </pc:spChg>
        <pc:spChg chg="add del">
          <ac:chgData name="James Hsiao(蕭國鎮_ATP)" userId="9e1ec155-6efb-42e1-bb88-8a1cbc17a981" providerId="ADAL" clId="{35BA78BB-7E73-42C7-AC58-7174F486E9D0}" dt="2020-06-05T03:52:26.289" v="722" actId="26606"/>
          <ac:spMkLst>
            <pc:docMk/>
            <pc:sldMk cId="1508023972" sldId="1191"/>
            <ac:spMk id="17" creationId="{50DF1E44-57C6-4DD5-839C-FAE094C98C13}"/>
          </ac:spMkLst>
        </pc:spChg>
        <pc:spChg chg="add del mod">
          <ac:chgData name="James Hsiao(蕭國鎮_ATP)" userId="9e1ec155-6efb-42e1-bb88-8a1cbc17a981" providerId="ADAL" clId="{35BA78BB-7E73-42C7-AC58-7174F486E9D0}" dt="2020-06-05T03:52:14.456" v="715" actId="26606"/>
          <ac:spMkLst>
            <pc:docMk/>
            <pc:sldMk cId="1508023972" sldId="1191"/>
            <ac:spMk id="22" creationId="{3308F678-7B95-41AE-B5D1-7A9169DC1DA3}"/>
          </ac:spMkLst>
        </pc:spChg>
        <pc:spChg chg="add del">
          <ac:chgData name="James Hsiao(蕭國鎮_ATP)" userId="9e1ec155-6efb-42e1-bb88-8a1cbc17a981" providerId="ADAL" clId="{35BA78BB-7E73-42C7-AC58-7174F486E9D0}" dt="2020-06-05T03:52:16.897" v="717" actId="26606"/>
          <ac:spMkLst>
            <pc:docMk/>
            <pc:sldMk cId="1508023972" sldId="1191"/>
            <ac:spMk id="24" creationId="{47F97178-20CB-47FE-B876-7C2D40C995A0}"/>
          </ac:spMkLst>
        </pc:spChg>
        <pc:spChg chg="add del mod">
          <ac:chgData name="James Hsiao(蕭國鎮_ATP)" userId="9e1ec155-6efb-42e1-bb88-8a1cbc17a981" providerId="ADAL" clId="{35BA78BB-7E73-42C7-AC58-7174F486E9D0}" dt="2020-06-05T03:52:20.749" v="719" actId="26606"/>
          <ac:spMkLst>
            <pc:docMk/>
            <pc:sldMk cId="1508023972" sldId="1191"/>
            <ac:spMk id="26" creationId="{3480C4B0-BF90-447D-A0CD-6E1D01678A77}"/>
          </ac:spMkLst>
        </pc:spChg>
        <pc:spChg chg="add del mod">
          <ac:chgData name="James Hsiao(蕭國鎮_ATP)" userId="9e1ec155-6efb-42e1-bb88-8a1cbc17a981" providerId="ADAL" clId="{35BA78BB-7E73-42C7-AC58-7174F486E9D0}" dt="2020-06-05T03:52:26.289" v="721" actId="26606"/>
          <ac:spMkLst>
            <pc:docMk/>
            <pc:sldMk cId="1508023972" sldId="1191"/>
            <ac:spMk id="28" creationId="{3900C175-C12D-4CC2-9A1E-004C10D98935}"/>
          </ac:spMkLst>
        </pc:spChg>
        <pc:spChg chg="add del mod">
          <ac:chgData name="James Hsiao(蕭國鎮_ATP)" userId="9e1ec155-6efb-42e1-bb88-8a1cbc17a981" providerId="ADAL" clId="{35BA78BB-7E73-42C7-AC58-7174F486E9D0}" dt="2020-06-05T03:52:26.289" v="721" actId="26606"/>
          <ac:spMkLst>
            <pc:docMk/>
            <pc:sldMk cId="1508023972" sldId="1191"/>
            <ac:spMk id="29" creationId="{3D6742D8-12D3-4639-9DD0-559673138A50}"/>
          </ac:spMkLst>
        </pc:spChg>
        <pc:spChg chg="add mod">
          <ac:chgData name="James Hsiao(蕭國鎮_ATP)" userId="9e1ec155-6efb-42e1-bb88-8a1cbc17a981" providerId="ADAL" clId="{35BA78BB-7E73-42C7-AC58-7174F486E9D0}" dt="2020-06-08T02:01:42.983" v="1284" actId="26606"/>
          <ac:spMkLst>
            <pc:docMk/>
            <pc:sldMk cId="1508023972" sldId="1191"/>
            <ac:spMk id="31" creationId="{47F97178-20CB-47FE-B876-7C2D40C995A0}"/>
          </ac:spMkLst>
        </pc:spChg>
        <pc:picChg chg="add del mod">
          <ac:chgData name="James Hsiao(蕭國鎮_ATP)" userId="9e1ec155-6efb-42e1-bb88-8a1cbc17a981" providerId="ADAL" clId="{35BA78BB-7E73-42C7-AC58-7174F486E9D0}" dt="2020-06-08T02:01:31.730" v="1282" actId="478"/>
          <ac:picMkLst>
            <pc:docMk/>
            <pc:sldMk cId="1508023972" sldId="1191"/>
            <ac:picMk id="4" creationId="{126A6A65-5C79-46BA-AFD9-6A9338350BB2}"/>
          </ac:picMkLst>
        </pc:picChg>
        <pc:picChg chg="add mod">
          <ac:chgData name="James Hsiao(蕭國鎮_ATP)" userId="9e1ec155-6efb-42e1-bb88-8a1cbc17a981" providerId="ADAL" clId="{35BA78BB-7E73-42C7-AC58-7174F486E9D0}" dt="2020-06-16T09:52:53.240" v="4968" actId="26606"/>
          <ac:picMkLst>
            <pc:docMk/>
            <pc:sldMk cId="1508023972" sldId="1191"/>
            <ac:picMk id="4" creationId="{840A55D9-2DB9-45FF-AA32-15FD1A63CF97}"/>
          </ac:picMkLst>
        </pc:picChg>
        <pc:picChg chg="add del mod">
          <ac:chgData name="James Hsiao(蕭國鎮_ATP)" userId="9e1ec155-6efb-42e1-bb88-8a1cbc17a981" providerId="ADAL" clId="{35BA78BB-7E73-42C7-AC58-7174F486E9D0}" dt="2020-06-16T09:52:27.174" v="4966" actId="478"/>
          <ac:picMkLst>
            <pc:docMk/>
            <pc:sldMk cId="1508023972" sldId="1191"/>
            <ac:picMk id="5" creationId="{9BED0F21-EA67-41A3-808D-7A405E462663}"/>
          </ac:picMkLst>
        </pc:picChg>
        <pc:picChg chg="del">
          <ac:chgData name="James Hsiao(蕭國鎮_ATP)" userId="9e1ec155-6efb-42e1-bb88-8a1cbc17a981" providerId="ADAL" clId="{35BA78BB-7E73-42C7-AC58-7174F486E9D0}" dt="2020-06-05T03:51:36.795" v="709" actId="478"/>
          <ac:picMkLst>
            <pc:docMk/>
            <pc:sldMk cId="1508023972" sldId="1191"/>
            <ac:picMk id="5" creationId="{D30F86BA-8992-4127-82B5-360D226D05F0}"/>
          </ac:picMkLst>
        </pc:picChg>
      </pc:sldChg>
      <pc:sldChg chg="addSp delSp modSp add del modNotesTx">
        <pc:chgData name="James Hsiao(蕭國鎮_ATP)" userId="9e1ec155-6efb-42e1-bb88-8a1cbc17a981" providerId="ADAL" clId="{35BA78BB-7E73-42C7-AC58-7174F486E9D0}" dt="2020-06-20T10:04:23.432" v="7075" actId="2696"/>
        <pc:sldMkLst>
          <pc:docMk/>
          <pc:sldMk cId="182578638" sldId="1192"/>
        </pc:sldMkLst>
        <pc:spChg chg="add del mod">
          <ac:chgData name="James Hsiao(蕭國鎮_ATP)" userId="9e1ec155-6efb-42e1-bb88-8a1cbc17a981" providerId="ADAL" clId="{35BA78BB-7E73-42C7-AC58-7174F486E9D0}" dt="2020-06-05T03:55:12.504" v="725"/>
          <ac:spMkLst>
            <pc:docMk/>
            <pc:sldMk cId="182578638" sldId="1192"/>
            <ac:spMk id="3" creationId="{CE4FF633-3EA0-4B24-B69E-FABFF7854E74}"/>
          </ac:spMkLst>
        </pc:spChg>
        <pc:spChg chg="del">
          <ac:chgData name="James Hsiao(蕭國鎮_ATP)" userId="9e1ec155-6efb-42e1-bb88-8a1cbc17a981" providerId="ADAL" clId="{35BA78BB-7E73-42C7-AC58-7174F486E9D0}" dt="2020-06-05T03:55:17.343" v="726" actId="26606"/>
          <ac:spMkLst>
            <pc:docMk/>
            <pc:sldMk cId="182578638" sldId="1192"/>
            <ac:spMk id="31" creationId="{47F97178-20CB-47FE-B876-7C2D40C995A0}"/>
          </ac:spMkLst>
        </pc:spChg>
        <pc:spChg chg="add mod">
          <ac:chgData name="James Hsiao(蕭國鎮_ATP)" userId="9e1ec155-6efb-42e1-bb88-8a1cbc17a981" providerId="ADAL" clId="{35BA78BB-7E73-42C7-AC58-7174F486E9D0}" dt="2020-06-05T05:51:30.530" v="839"/>
          <ac:spMkLst>
            <pc:docMk/>
            <pc:sldMk cId="182578638" sldId="1192"/>
            <ac:spMk id="36" creationId="{A63ABC9F-36C8-4917-A574-45407DA715FF}"/>
          </ac:spMkLst>
        </pc:spChg>
        <pc:picChg chg="del">
          <ac:chgData name="James Hsiao(蕭國鎮_ATP)" userId="9e1ec155-6efb-42e1-bb88-8a1cbc17a981" providerId="ADAL" clId="{35BA78BB-7E73-42C7-AC58-7174F486E9D0}" dt="2020-06-05T03:53:47.389" v="724" actId="478"/>
          <ac:picMkLst>
            <pc:docMk/>
            <pc:sldMk cId="182578638" sldId="1192"/>
            <ac:picMk id="4" creationId="{126A6A65-5C79-46BA-AFD9-6A9338350BB2}"/>
          </ac:picMkLst>
        </pc:picChg>
        <pc:picChg chg="add mod">
          <ac:chgData name="James Hsiao(蕭國鎮_ATP)" userId="9e1ec155-6efb-42e1-bb88-8a1cbc17a981" providerId="ADAL" clId="{35BA78BB-7E73-42C7-AC58-7174F486E9D0}" dt="2020-06-05T03:55:17.343" v="726" actId="26606"/>
          <ac:picMkLst>
            <pc:docMk/>
            <pc:sldMk cId="182578638" sldId="1192"/>
            <ac:picMk id="5" creationId="{723D57EB-659B-4359-BB2A-EACB71224C1A}"/>
          </ac:picMkLst>
        </pc:picChg>
      </pc:sldChg>
      <pc:sldChg chg="addSp delSp modSp add del">
        <pc:chgData name="James Hsiao(蕭國鎮_ATP)" userId="9e1ec155-6efb-42e1-bb88-8a1cbc17a981" providerId="ADAL" clId="{35BA78BB-7E73-42C7-AC58-7174F486E9D0}" dt="2020-06-20T10:06:35.843" v="7077" actId="2696"/>
        <pc:sldMkLst>
          <pc:docMk/>
          <pc:sldMk cId="1569920629" sldId="1193"/>
        </pc:sldMkLst>
        <pc:spChg chg="add del mod">
          <ac:chgData name="James Hsiao(蕭國鎮_ATP)" userId="9e1ec155-6efb-42e1-bb88-8a1cbc17a981" providerId="ADAL" clId="{35BA78BB-7E73-42C7-AC58-7174F486E9D0}" dt="2020-06-05T04:01:27.719" v="729"/>
          <ac:spMkLst>
            <pc:docMk/>
            <pc:sldMk cId="1569920629" sldId="1193"/>
            <ac:spMk id="3" creationId="{9E5479F5-F035-4C00-83F0-91871031AAE3}"/>
          </ac:spMkLst>
        </pc:spChg>
        <pc:spChg chg="add del mod">
          <ac:chgData name="James Hsiao(蕭國鎮_ATP)" userId="9e1ec155-6efb-42e1-bb88-8a1cbc17a981" providerId="ADAL" clId="{35BA78BB-7E73-42C7-AC58-7174F486E9D0}" dt="2020-06-16T09:48:51.159" v="4963"/>
          <ac:spMkLst>
            <pc:docMk/>
            <pc:sldMk cId="1569920629" sldId="1193"/>
            <ac:spMk id="3" creationId="{A79F37B9-9A64-458D-84AE-B35485012E69}"/>
          </ac:spMkLst>
        </pc:spChg>
        <pc:spChg chg="del">
          <ac:chgData name="James Hsiao(蕭國鎮_ATP)" userId="9e1ec155-6efb-42e1-bb88-8a1cbc17a981" providerId="ADAL" clId="{35BA78BB-7E73-42C7-AC58-7174F486E9D0}" dt="2020-06-05T04:01:29.742" v="730" actId="26606"/>
          <ac:spMkLst>
            <pc:docMk/>
            <pc:sldMk cId="1569920629" sldId="1193"/>
            <ac:spMk id="36" creationId="{A63ABC9F-36C8-4917-A574-45407DA715FF}"/>
          </ac:spMkLst>
        </pc:spChg>
        <pc:spChg chg="add mod">
          <ac:chgData name="James Hsiao(蕭國鎮_ATP)" userId="9e1ec155-6efb-42e1-bb88-8a1cbc17a981" providerId="ADAL" clId="{35BA78BB-7E73-42C7-AC58-7174F486E9D0}" dt="2020-06-16T09:48:54.899" v="4964" actId="26606"/>
          <ac:spMkLst>
            <pc:docMk/>
            <pc:sldMk cId="1569920629" sldId="1193"/>
            <ac:spMk id="41" creationId="{2F391DD9-358A-4A9F-8D28-4C15091D01A1}"/>
          </ac:spMkLst>
        </pc:spChg>
        <pc:picChg chg="add del mod">
          <ac:chgData name="James Hsiao(蕭國鎮_ATP)" userId="9e1ec155-6efb-42e1-bb88-8a1cbc17a981" providerId="ADAL" clId="{35BA78BB-7E73-42C7-AC58-7174F486E9D0}" dt="2020-06-16T09:48:07.273" v="4962" actId="478"/>
          <ac:picMkLst>
            <pc:docMk/>
            <pc:sldMk cId="1569920629" sldId="1193"/>
            <ac:picMk id="4" creationId="{9CFEB539-BAF7-4861-B567-ADF424EE2393}"/>
          </ac:picMkLst>
        </pc:picChg>
        <pc:picChg chg="add mod">
          <ac:chgData name="James Hsiao(蕭國鎮_ATP)" userId="9e1ec155-6efb-42e1-bb88-8a1cbc17a981" providerId="ADAL" clId="{35BA78BB-7E73-42C7-AC58-7174F486E9D0}" dt="2020-06-16T09:49:00.037" v="4965" actId="27614"/>
          <ac:picMkLst>
            <pc:docMk/>
            <pc:sldMk cId="1569920629" sldId="1193"/>
            <ac:picMk id="5" creationId="{160078D0-B022-41A5-A892-23950324A297}"/>
          </ac:picMkLst>
        </pc:picChg>
        <pc:picChg chg="del">
          <ac:chgData name="James Hsiao(蕭國鎮_ATP)" userId="9e1ec155-6efb-42e1-bb88-8a1cbc17a981" providerId="ADAL" clId="{35BA78BB-7E73-42C7-AC58-7174F486E9D0}" dt="2020-06-05T04:00:00.088" v="728" actId="478"/>
          <ac:picMkLst>
            <pc:docMk/>
            <pc:sldMk cId="1569920629" sldId="1193"/>
            <ac:picMk id="5" creationId="{723D57EB-659B-4359-BB2A-EACB71224C1A}"/>
          </ac:picMkLst>
        </pc:picChg>
      </pc:sldChg>
      <pc:sldChg chg="modSp add modNotesTx">
        <pc:chgData name="James Hsiao(蕭國鎮_ATP)" userId="9e1ec155-6efb-42e1-bb88-8a1cbc17a981" providerId="ADAL" clId="{35BA78BB-7E73-42C7-AC58-7174F486E9D0}" dt="2020-06-20T09:03:43.042" v="6888"/>
        <pc:sldMkLst>
          <pc:docMk/>
          <pc:sldMk cId="2691355847" sldId="1194"/>
        </pc:sldMkLst>
        <pc:spChg chg="mod">
          <ac:chgData name="James Hsiao(蕭國鎮_ATP)" userId="9e1ec155-6efb-42e1-bb88-8a1cbc17a981" providerId="ADAL" clId="{35BA78BB-7E73-42C7-AC58-7174F486E9D0}" dt="2020-06-20T09:03:43.042" v="6888"/>
          <ac:spMkLst>
            <pc:docMk/>
            <pc:sldMk cId="2691355847" sldId="1194"/>
            <ac:spMk id="5" creationId="{23FD05E7-8A3E-413C-8E61-76EE18ABB8D5}"/>
          </ac:spMkLst>
        </pc:spChg>
      </pc:sldChg>
      <pc:sldChg chg="modSp add del ord">
        <pc:chgData name="James Hsiao(蕭國鎮_ATP)" userId="9e1ec155-6efb-42e1-bb88-8a1cbc17a981" providerId="ADAL" clId="{35BA78BB-7E73-42C7-AC58-7174F486E9D0}" dt="2020-06-05T08:04:36.713" v="1124" actId="2696"/>
        <pc:sldMkLst>
          <pc:docMk/>
          <pc:sldMk cId="2575531376" sldId="1195"/>
        </pc:sldMkLst>
        <pc:spChg chg="mod">
          <ac:chgData name="James Hsiao(蕭國鎮_ATP)" userId="9e1ec155-6efb-42e1-bb88-8a1cbc17a981" providerId="ADAL" clId="{35BA78BB-7E73-42C7-AC58-7174F486E9D0}" dt="2020-06-05T05:27:46.938" v="733"/>
          <ac:spMkLst>
            <pc:docMk/>
            <pc:sldMk cId="2575531376" sldId="1195"/>
            <ac:spMk id="5" creationId="{B13E6A64-0EFB-4B5B-A53B-B80431F23029}"/>
          </ac:spMkLst>
        </pc:spChg>
      </pc:sldChg>
      <pc:sldChg chg="add">
        <pc:chgData name="James Hsiao(蕭國鎮_ATP)" userId="9e1ec155-6efb-42e1-bb88-8a1cbc17a981" providerId="ADAL" clId="{35BA78BB-7E73-42C7-AC58-7174F486E9D0}" dt="2020-06-05T05:30:36.249" v="743"/>
        <pc:sldMkLst>
          <pc:docMk/>
          <pc:sldMk cId="2045860018" sldId="1196"/>
        </pc:sldMkLst>
      </pc:sldChg>
      <pc:sldChg chg="modSp add ord modNotesTx">
        <pc:chgData name="James Hsiao(蕭國鎮_ATP)" userId="9e1ec155-6efb-42e1-bb88-8a1cbc17a981" providerId="ADAL" clId="{35BA78BB-7E73-42C7-AC58-7174F486E9D0}" dt="2020-06-10T09:26:12.304" v="3047" actId="20577"/>
        <pc:sldMkLst>
          <pc:docMk/>
          <pc:sldMk cId="3883828597" sldId="1197"/>
        </pc:sldMkLst>
        <pc:spChg chg="mod">
          <ac:chgData name="James Hsiao(蕭國鎮_ATP)" userId="9e1ec155-6efb-42e1-bb88-8a1cbc17a981" providerId="ADAL" clId="{35BA78BB-7E73-42C7-AC58-7174F486E9D0}" dt="2020-06-05T05:33:19.471" v="771" actId="20577"/>
          <ac:spMkLst>
            <pc:docMk/>
            <pc:sldMk cId="3883828597" sldId="1197"/>
            <ac:spMk id="4" creationId="{2D57BB83-E44D-4DAA-A26C-98F0B35457E9}"/>
          </ac:spMkLst>
        </pc:spChg>
      </pc:sldChg>
      <pc:sldChg chg="add">
        <pc:chgData name="James Hsiao(蕭國鎮_ATP)" userId="9e1ec155-6efb-42e1-bb88-8a1cbc17a981" providerId="ADAL" clId="{35BA78BB-7E73-42C7-AC58-7174F486E9D0}" dt="2020-06-05T05:34:05.909" v="772"/>
        <pc:sldMkLst>
          <pc:docMk/>
          <pc:sldMk cId="2779972762" sldId="1198"/>
        </pc:sldMkLst>
      </pc:sldChg>
      <pc:sldChg chg="add modNotesTx">
        <pc:chgData name="James Hsiao(蕭國鎮_ATP)" userId="9e1ec155-6efb-42e1-bb88-8a1cbc17a981" providerId="ADAL" clId="{35BA78BB-7E73-42C7-AC58-7174F486E9D0}" dt="2020-06-10T07:09:19.802" v="2829" actId="20577"/>
        <pc:sldMkLst>
          <pc:docMk/>
          <pc:sldMk cId="791993804" sldId="1199"/>
        </pc:sldMkLst>
      </pc:sldChg>
      <pc:sldChg chg="addSp delSp modSp add ord modNotesTx">
        <pc:chgData name="James Hsiao(蕭國鎮_ATP)" userId="9e1ec155-6efb-42e1-bb88-8a1cbc17a981" providerId="ADAL" clId="{35BA78BB-7E73-42C7-AC58-7174F486E9D0}" dt="2020-06-22T02:42:29.094" v="7222" actId="14100"/>
        <pc:sldMkLst>
          <pc:docMk/>
          <pc:sldMk cId="1235606809" sldId="1200"/>
        </pc:sldMkLst>
        <pc:spChg chg="mod">
          <ac:chgData name="James Hsiao(蕭國鎮_ATP)" userId="9e1ec155-6efb-42e1-bb88-8a1cbc17a981" providerId="ADAL" clId="{35BA78BB-7E73-42C7-AC58-7174F486E9D0}" dt="2020-06-19T06:02:54.044" v="6067" actId="255"/>
          <ac:spMkLst>
            <pc:docMk/>
            <pc:sldMk cId="1235606809" sldId="1200"/>
            <ac:spMk id="120" creationId="{00000000-0000-0000-0000-000000000000}"/>
          </ac:spMkLst>
        </pc:spChg>
        <pc:picChg chg="add mod">
          <ac:chgData name="James Hsiao(蕭國鎮_ATP)" userId="9e1ec155-6efb-42e1-bb88-8a1cbc17a981" providerId="ADAL" clId="{35BA78BB-7E73-42C7-AC58-7174F486E9D0}" dt="2020-06-22T02:42:29.094" v="7222" actId="14100"/>
          <ac:picMkLst>
            <pc:docMk/>
            <pc:sldMk cId="1235606809" sldId="1200"/>
            <ac:picMk id="2" creationId="{3B8CC759-B7BC-4FB1-9715-7690C4AF511D}"/>
          </ac:picMkLst>
        </pc:picChg>
        <pc:picChg chg="add del mod">
          <ac:chgData name="James Hsiao(蕭國鎮_ATP)" userId="9e1ec155-6efb-42e1-bb88-8a1cbc17a981" providerId="ADAL" clId="{35BA78BB-7E73-42C7-AC58-7174F486E9D0}" dt="2020-06-05T06:19:00.123" v="864" actId="478"/>
          <ac:picMkLst>
            <pc:docMk/>
            <pc:sldMk cId="1235606809" sldId="1200"/>
            <ac:picMk id="2" creationId="{A6D3032C-AF6A-4E28-9686-FBAEDA900884}"/>
          </ac:picMkLst>
        </pc:picChg>
        <pc:picChg chg="del">
          <ac:chgData name="James Hsiao(蕭國鎮_ATP)" userId="9e1ec155-6efb-42e1-bb88-8a1cbc17a981" providerId="ADAL" clId="{35BA78BB-7E73-42C7-AC58-7174F486E9D0}" dt="2020-06-05T06:12:15.973" v="851" actId="478"/>
          <ac:picMkLst>
            <pc:docMk/>
            <pc:sldMk cId="1235606809" sldId="1200"/>
            <ac:picMk id="3" creationId="{2EDE2BE5-7A5B-4FF4-BF63-A8157E630F33}"/>
          </ac:picMkLst>
        </pc:picChg>
        <pc:picChg chg="add mod">
          <ac:chgData name="James Hsiao(蕭國鎮_ATP)" userId="9e1ec155-6efb-42e1-bb88-8a1cbc17a981" providerId="ADAL" clId="{35BA78BB-7E73-42C7-AC58-7174F486E9D0}" dt="2020-06-19T06:07:23.098" v="6080" actId="1076"/>
          <ac:picMkLst>
            <pc:docMk/>
            <pc:sldMk cId="1235606809" sldId="1200"/>
            <ac:picMk id="3" creationId="{93DB0FD4-B058-42A7-BC6E-A232E3F2102D}"/>
          </ac:picMkLst>
        </pc:picChg>
        <pc:picChg chg="del">
          <ac:chgData name="James Hsiao(蕭國鎮_ATP)" userId="9e1ec155-6efb-42e1-bb88-8a1cbc17a981" providerId="ADAL" clId="{35BA78BB-7E73-42C7-AC58-7174F486E9D0}" dt="2020-06-05T06:12:13.463" v="850" actId="478"/>
          <ac:picMkLst>
            <pc:docMk/>
            <pc:sldMk cId="1235606809" sldId="1200"/>
            <ac:picMk id="4" creationId="{A1797AF6-97F9-46CF-9129-F6E1F7675AC7}"/>
          </ac:picMkLst>
        </pc:picChg>
        <pc:picChg chg="add del mod">
          <ac:chgData name="James Hsiao(蕭國鎮_ATP)" userId="9e1ec155-6efb-42e1-bb88-8a1cbc17a981" providerId="ADAL" clId="{35BA78BB-7E73-42C7-AC58-7174F486E9D0}" dt="2020-06-19T06:06:20.835" v="6075" actId="478"/>
          <ac:picMkLst>
            <pc:docMk/>
            <pc:sldMk cId="1235606809" sldId="1200"/>
            <ac:picMk id="5" creationId="{EFE402D9-7842-4E26-82D0-B8D0A518F6BD}"/>
          </ac:picMkLst>
        </pc:picChg>
      </pc:sldChg>
      <pc:sldChg chg="add del">
        <pc:chgData name="James Hsiao(蕭國鎮_ATP)" userId="9e1ec155-6efb-42e1-bb88-8a1cbc17a981" providerId="ADAL" clId="{35BA78BB-7E73-42C7-AC58-7174F486E9D0}" dt="2020-06-05T06:23:06.107" v="870" actId="2696"/>
        <pc:sldMkLst>
          <pc:docMk/>
          <pc:sldMk cId="3504245598" sldId="1201"/>
        </pc:sldMkLst>
      </pc:sldChg>
      <pc:sldChg chg="addSp delSp modSp add ord modNotesTx">
        <pc:chgData name="James Hsiao(蕭國鎮_ATP)" userId="9e1ec155-6efb-42e1-bb88-8a1cbc17a981" providerId="ADAL" clId="{35BA78BB-7E73-42C7-AC58-7174F486E9D0}" dt="2020-06-20T10:10:10.830" v="7091" actId="1076"/>
        <pc:sldMkLst>
          <pc:docMk/>
          <pc:sldMk cId="4236257462" sldId="1201"/>
        </pc:sldMkLst>
        <pc:spChg chg="mod">
          <ac:chgData name="James Hsiao(蕭國鎮_ATP)" userId="9e1ec155-6efb-42e1-bb88-8a1cbc17a981" providerId="ADAL" clId="{35BA78BB-7E73-42C7-AC58-7174F486E9D0}" dt="2020-06-19T06:50:16.046" v="6107" actId="255"/>
          <ac:spMkLst>
            <pc:docMk/>
            <pc:sldMk cId="4236257462" sldId="1201"/>
            <ac:spMk id="120" creationId="{00000000-0000-0000-0000-000000000000}"/>
          </ac:spMkLst>
        </pc:spChg>
        <pc:picChg chg="add del mod">
          <ac:chgData name="James Hsiao(蕭國鎮_ATP)" userId="9e1ec155-6efb-42e1-bb88-8a1cbc17a981" providerId="ADAL" clId="{35BA78BB-7E73-42C7-AC58-7174F486E9D0}" dt="2020-06-20T10:09:02.758" v="7078" actId="478"/>
          <ac:picMkLst>
            <pc:docMk/>
            <pc:sldMk cId="4236257462" sldId="1201"/>
            <ac:picMk id="2" creationId="{4FE2A3E1-77BC-4184-A900-5CA331ACA497}"/>
          </ac:picMkLst>
        </pc:picChg>
        <pc:picChg chg="add mod">
          <ac:chgData name="James Hsiao(蕭國鎮_ATP)" userId="9e1ec155-6efb-42e1-bb88-8a1cbc17a981" providerId="ADAL" clId="{35BA78BB-7E73-42C7-AC58-7174F486E9D0}" dt="2020-06-20T10:10:10.830" v="7091" actId="1076"/>
          <ac:picMkLst>
            <pc:docMk/>
            <pc:sldMk cId="4236257462" sldId="1201"/>
            <ac:picMk id="3" creationId="{68C65714-0D82-44C7-AE27-5BDBE0C4F19E}"/>
          </ac:picMkLst>
        </pc:picChg>
        <pc:picChg chg="add mod">
          <ac:chgData name="James Hsiao(蕭國鎮_ATP)" userId="9e1ec155-6efb-42e1-bb88-8a1cbc17a981" providerId="ADAL" clId="{35BA78BB-7E73-42C7-AC58-7174F486E9D0}" dt="2020-06-20T10:09:56.963" v="7086" actId="1076"/>
          <ac:picMkLst>
            <pc:docMk/>
            <pc:sldMk cId="4236257462" sldId="1201"/>
            <ac:picMk id="4" creationId="{C1C1A526-FB9B-4DA4-9000-E787FE20B939}"/>
          </ac:picMkLst>
        </pc:picChg>
        <pc:picChg chg="del">
          <ac:chgData name="James Hsiao(蕭國鎮_ATP)" userId="9e1ec155-6efb-42e1-bb88-8a1cbc17a981" providerId="ADAL" clId="{35BA78BB-7E73-42C7-AC58-7174F486E9D0}" dt="2020-06-05T06:24:14.025" v="873" actId="478"/>
          <ac:picMkLst>
            <pc:docMk/>
            <pc:sldMk cId="4236257462" sldId="1201"/>
            <ac:picMk id="5" creationId="{EFE402D9-7842-4E26-82D0-B8D0A518F6BD}"/>
          </ac:picMkLst>
        </pc:picChg>
      </pc:sldChg>
      <pc:sldChg chg="addSp delSp modSp add modNotesTx">
        <pc:chgData name="James Hsiao(蕭國鎮_ATP)" userId="9e1ec155-6efb-42e1-bb88-8a1cbc17a981" providerId="ADAL" clId="{35BA78BB-7E73-42C7-AC58-7174F486E9D0}" dt="2020-06-22T02:42:45.134" v="7225" actId="14100"/>
        <pc:sldMkLst>
          <pc:docMk/>
          <pc:sldMk cId="139362632" sldId="1202"/>
        </pc:sldMkLst>
        <pc:spChg chg="mod">
          <ac:chgData name="James Hsiao(蕭國鎮_ATP)" userId="9e1ec155-6efb-42e1-bb88-8a1cbc17a981" providerId="ADAL" clId="{35BA78BB-7E73-42C7-AC58-7174F486E9D0}" dt="2020-06-19T06:32:15.212" v="6102" actId="255"/>
          <ac:spMkLst>
            <pc:docMk/>
            <pc:sldMk cId="139362632" sldId="1202"/>
            <ac:spMk id="120" creationId="{00000000-0000-0000-0000-000000000000}"/>
          </ac:spMkLst>
        </pc:spChg>
        <pc:picChg chg="add mod">
          <ac:chgData name="James Hsiao(蕭國鎮_ATP)" userId="9e1ec155-6efb-42e1-bb88-8a1cbc17a981" providerId="ADAL" clId="{35BA78BB-7E73-42C7-AC58-7174F486E9D0}" dt="2020-06-22T02:42:45.134" v="7225" actId="14100"/>
          <ac:picMkLst>
            <pc:docMk/>
            <pc:sldMk cId="139362632" sldId="1202"/>
            <ac:picMk id="2" creationId="{AE7757DB-96C3-4592-AB7F-CCFB4F08083B}"/>
          </ac:picMkLst>
        </pc:picChg>
        <pc:picChg chg="del">
          <ac:chgData name="James Hsiao(蕭國鎮_ATP)" userId="9e1ec155-6efb-42e1-bb88-8a1cbc17a981" providerId="ADAL" clId="{35BA78BB-7E73-42C7-AC58-7174F486E9D0}" dt="2020-06-05T06:51:16.150" v="885" actId="478"/>
          <ac:picMkLst>
            <pc:docMk/>
            <pc:sldMk cId="139362632" sldId="1202"/>
            <ac:picMk id="5" creationId="{EFE402D9-7842-4E26-82D0-B8D0A518F6BD}"/>
          </ac:picMkLst>
        </pc:picChg>
      </pc:sldChg>
      <pc:sldChg chg="add del">
        <pc:chgData name="James Hsiao(蕭國鎮_ATP)" userId="9e1ec155-6efb-42e1-bb88-8a1cbc17a981" providerId="ADAL" clId="{35BA78BB-7E73-42C7-AC58-7174F486E9D0}" dt="2020-06-05T06:50:24.810" v="882" actId="2696"/>
        <pc:sldMkLst>
          <pc:docMk/>
          <pc:sldMk cId="3855456909" sldId="1202"/>
        </pc:sldMkLst>
      </pc:sldChg>
      <pc:sldChg chg="addSp delSp modSp add modNotesTx">
        <pc:chgData name="James Hsiao(蕭國鎮_ATP)" userId="9e1ec155-6efb-42e1-bb88-8a1cbc17a981" providerId="ADAL" clId="{35BA78BB-7E73-42C7-AC58-7174F486E9D0}" dt="2020-06-23T03:05:46.851" v="7807" actId="20577"/>
        <pc:sldMkLst>
          <pc:docMk/>
          <pc:sldMk cId="3395766086" sldId="1203"/>
        </pc:sldMkLst>
        <pc:spChg chg="mod">
          <ac:chgData name="James Hsiao(蕭國鎮_ATP)" userId="9e1ec155-6efb-42e1-bb88-8a1cbc17a981" providerId="ADAL" clId="{35BA78BB-7E73-42C7-AC58-7174F486E9D0}" dt="2020-06-19T06:49:44.075" v="6105" actId="255"/>
          <ac:spMkLst>
            <pc:docMk/>
            <pc:sldMk cId="3395766086" sldId="1203"/>
            <ac:spMk id="120" creationId="{00000000-0000-0000-0000-000000000000}"/>
          </ac:spMkLst>
        </pc:spChg>
        <pc:picChg chg="del">
          <ac:chgData name="James Hsiao(蕭國鎮_ATP)" userId="9e1ec155-6efb-42e1-bb88-8a1cbc17a981" providerId="ADAL" clId="{35BA78BB-7E73-42C7-AC58-7174F486E9D0}" dt="2020-06-05T06:53:37.319" v="889" actId="478"/>
          <ac:picMkLst>
            <pc:docMk/>
            <pc:sldMk cId="3395766086" sldId="1203"/>
            <ac:picMk id="2" creationId="{AE7757DB-96C3-4592-AB7F-CCFB4F08083B}"/>
          </ac:picMkLst>
        </pc:picChg>
        <pc:picChg chg="add mod">
          <ac:chgData name="James Hsiao(蕭國鎮_ATP)" userId="9e1ec155-6efb-42e1-bb88-8a1cbc17a981" providerId="ADAL" clId="{35BA78BB-7E73-42C7-AC58-7174F486E9D0}" dt="2020-06-22T02:42:57.005" v="7227" actId="14100"/>
          <ac:picMkLst>
            <pc:docMk/>
            <pc:sldMk cId="3395766086" sldId="1203"/>
            <ac:picMk id="3" creationId="{5E8EE689-DEEB-42E2-BC3A-8B1332444113}"/>
          </ac:picMkLst>
        </pc:picChg>
      </pc:sldChg>
      <pc:sldChg chg="addSp delSp modSp add ord modNotesTx">
        <pc:chgData name="James Hsiao(蕭國鎮_ATP)" userId="9e1ec155-6efb-42e1-bb88-8a1cbc17a981" providerId="ADAL" clId="{35BA78BB-7E73-42C7-AC58-7174F486E9D0}" dt="2020-06-18T08:38:34.109" v="5996" actId="20577"/>
        <pc:sldMkLst>
          <pc:docMk/>
          <pc:sldMk cId="1965383735" sldId="1204"/>
        </pc:sldMkLst>
        <pc:spChg chg="mod">
          <ac:chgData name="James Hsiao(蕭國鎮_ATP)" userId="9e1ec155-6efb-42e1-bb88-8a1cbc17a981" providerId="ADAL" clId="{35BA78BB-7E73-42C7-AC58-7174F486E9D0}" dt="2020-06-18T08:34:21.836" v="5973" actId="20577"/>
          <ac:spMkLst>
            <pc:docMk/>
            <pc:sldMk cId="1965383735" sldId="1204"/>
            <ac:spMk id="120" creationId="{00000000-0000-0000-0000-000000000000}"/>
          </ac:spMkLst>
        </pc:spChg>
        <pc:picChg chg="del">
          <ac:chgData name="James Hsiao(蕭國鎮_ATP)" userId="9e1ec155-6efb-42e1-bb88-8a1cbc17a981" providerId="ADAL" clId="{35BA78BB-7E73-42C7-AC58-7174F486E9D0}" dt="2020-06-05T07:46:20.937" v="1004" actId="478"/>
          <ac:picMkLst>
            <pc:docMk/>
            <pc:sldMk cId="1965383735" sldId="1204"/>
            <ac:picMk id="2" creationId="{AE81CD07-3ADB-48FE-AB10-2C5C3C49AC26}"/>
          </ac:picMkLst>
        </pc:picChg>
        <pc:picChg chg="del">
          <ac:chgData name="James Hsiao(蕭國鎮_ATP)" userId="9e1ec155-6efb-42e1-bb88-8a1cbc17a981" providerId="ADAL" clId="{35BA78BB-7E73-42C7-AC58-7174F486E9D0}" dt="2020-06-05T07:46:20.154" v="1003" actId="478"/>
          <ac:picMkLst>
            <pc:docMk/>
            <pc:sldMk cId="1965383735" sldId="1204"/>
            <ac:picMk id="3" creationId="{5322150E-F334-4CEC-87E5-B04EC4F04638}"/>
          </ac:picMkLst>
        </pc:picChg>
        <pc:picChg chg="add mod">
          <ac:chgData name="James Hsiao(蕭國鎮_ATP)" userId="9e1ec155-6efb-42e1-bb88-8a1cbc17a981" providerId="ADAL" clId="{35BA78BB-7E73-42C7-AC58-7174F486E9D0}" dt="2020-06-18T08:34:02.012" v="5972" actId="1076"/>
          <ac:picMkLst>
            <pc:docMk/>
            <pc:sldMk cId="1965383735" sldId="1204"/>
            <ac:picMk id="4" creationId="{23CADE00-ECB0-4A0A-A32D-559021A6D209}"/>
          </ac:picMkLst>
        </pc:picChg>
      </pc:sldChg>
      <pc:sldChg chg="addSp delSp modSp add">
        <pc:chgData name="James Hsiao(蕭國鎮_ATP)" userId="9e1ec155-6efb-42e1-bb88-8a1cbc17a981" providerId="ADAL" clId="{35BA78BB-7E73-42C7-AC58-7174F486E9D0}" dt="2020-06-18T08:59:58.460" v="6001"/>
        <pc:sldMkLst>
          <pc:docMk/>
          <pc:sldMk cId="3781405380" sldId="1205"/>
        </pc:sldMkLst>
        <pc:spChg chg="mod">
          <ac:chgData name="James Hsiao(蕭國鎮_ATP)" userId="9e1ec155-6efb-42e1-bb88-8a1cbc17a981" providerId="ADAL" clId="{35BA78BB-7E73-42C7-AC58-7174F486E9D0}" dt="2020-06-18T08:59:58.460" v="6001"/>
          <ac:spMkLst>
            <pc:docMk/>
            <pc:sldMk cId="3781405380" sldId="1205"/>
            <ac:spMk id="120" creationId="{00000000-0000-0000-0000-000000000000}"/>
          </ac:spMkLst>
        </pc:spChg>
        <pc:picChg chg="add mod">
          <ac:chgData name="James Hsiao(蕭國鎮_ATP)" userId="9e1ec155-6efb-42e1-bb88-8a1cbc17a981" providerId="ADAL" clId="{35BA78BB-7E73-42C7-AC58-7174F486E9D0}" dt="2020-06-05T07:54:43.778" v="1064" actId="1076"/>
          <ac:picMkLst>
            <pc:docMk/>
            <pc:sldMk cId="3781405380" sldId="1205"/>
            <ac:picMk id="2" creationId="{5B96CA4F-B4D7-4EED-9620-5E4034EA2ADF}"/>
          </ac:picMkLst>
        </pc:picChg>
        <pc:picChg chg="del">
          <ac:chgData name="James Hsiao(蕭國鎮_ATP)" userId="9e1ec155-6efb-42e1-bb88-8a1cbc17a981" providerId="ADAL" clId="{35BA78BB-7E73-42C7-AC58-7174F486E9D0}" dt="2020-06-05T07:51:49.499" v="1034" actId="478"/>
          <ac:picMkLst>
            <pc:docMk/>
            <pc:sldMk cId="3781405380" sldId="1205"/>
            <ac:picMk id="4" creationId="{23CADE00-ECB0-4A0A-A32D-559021A6D209}"/>
          </ac:picMkLst>
        </pc:picChg>
      </pc:sldChg>
      <pc:sldChg chg="add">
        <pc:chgData name="James Hsiao(蕭國鎮_ATP)" userId="9e1ec155-6efb-42e1-bb88-8a1cbc17a981" providerId="ADAL" clId="{35BA78BB-7E73-42C7-AC58-7174F486E9D0}" dt="2020-06-05T08:03:16.521" v="1103"/>
        <pc:sldMkLst>
          <pc:docMk/>
          <pc:sldMk cId="2720530938" sldId="1206"/>
        </pc:sldMkLst>
      </pc:sldChg>
      <pc:sldChg chg="modSp add ord">
        <pc:chgData name="James Hsiao(蕭國鎮_ATP)" userId="9e1ec155-6efb-42e1-bb88-8a1cbc17a981" providerId="ADAL" clId="{35BA78BB-7E73-42C7-AC58-7174F486E9D0}" dt="2020-06-05T08:22:55.180" v="1251"/>
        <pc:sldMkLst>
          <pc:docMk/>
          <pc:sldMk cId="594348309" sldId="1207"/>
        </pc:sldMkLst>
        <pc:spChg chg="mod">
          <ac:chgData name="James Hsiao(蕭國鎮_ATP)" userId="9e1ec155-6efb-42e1-bb88-8a1cbc17a981" providerId="ADAL" clId="{35BA78BB-7E73-42C7-AC58-7174F486E9D0}" dt="2020-06-05T08:22:55.180" v="1251"/>
          <ac:spMkLst>
            <pc:docMk/>
            <pc:sldMk cId="594348309" sldId="1207"/>
            <ac:spMk id="4" creationId="{21934796-72D9-4F84-904F-0ABE61C925E8}"/>
          </ac:spMkLst>
        </pc:spChg>
      </pc:sldChg>
      <pc:sldChg chg="delSp modSp add ord">
        <pc:chgData name="James Hsiao(蕭國鎮_ATP)" userId="9e1ec155-6efb-42e1-bb88-8a1cbc17a981" providerId="ADAL" clId="{35BA78BB-7E73-42C7-AC58-7174F486E9D0}" dt="2020-06-08T05:40:55.141" v="1517" actId="6549"/>
        <pc:sldMkLst>
          <pc:docMk/>
          <pc:sldMk cId="1191106650" sldId="1208"/>
        </pc:sldMkLst>
        <pc:spChg chg="mod">
          <ac:chgData name="James Hsiao(蕭國鎮_ATP)" userId="9e1ec155-6efb-42e1-bb88-8a1cbc17a981" providerId="ADAL" clId="{35BA78BB-7E73-42C7-AC58-7174F486E9D0}" dt="2020-06-08T02:29:55.044" v="1303" actId="20577"/>
          <ac:spMkLst>
            <pc:docMk/>
            <pc:sldMk cId="1191106650" sldId="1208"/>
            <ac:spMk id="119" creationId="{00000000-0000-0000-0000-000000000000}"/>
          </ac:spMkLst>
        </pc:spChg>
        <pc:spChg chg="mod">
          <ac:chgData name="James Hsiao(蕭國鎮_ATP)" userId="9e1ec155-6efb-42e1-bb88-8a1cbc17a981" providerId="ADAL" clId="{35BA78BB-7E73-42C7-AC58-7174F486E9D0}" dt="2020-06-08T05:40:55.141" v="1517" actId="6549"/>
          <ac:spMkLst>
            <pc:docMk/>
            <pc:sldMk cId="1191106650" sldId="1208"/>
            <ac:spMk id="120" creationId="{00000000-0000-0000-0000-000000000000}"/>
          </ac:spMkLst>
        </pc:spChg>
        <pc:spChg chg="del">
          <ac:chgData name="James Hsiao(蕭國鎮_ATP)" userId="9e1ec155-6efb-42e1-bb88-8a1cbc17a981" providerId="ADAL" clId="{35BA78BB-7E73-42C7-AC58-7174F486E9D0}" dt="2020-06-08T02:43:30.928" v="1349" actId="478"/>
          <ac:spMkLst>
            <pc:docMk/>
            <pc:sldMk cId="1191106650" sldId="1208"/>
            <ac:spMk id="146" creationId="{00000000-0000-0000-0000-000000000000}"/>
          </ac:spMkLst>
        </pc:spChg>
        <pc:picChg chg="del">
          <ac:chgData name="James Hsiao(蕭國鎮_ATP)" userId="9e1ec155-6efb-42e1-bb88-8a1cbc17a981" providerId="ADAL" clId="{35BA78BB-7E73-42C7-AC58-7174F486E9D0}" dt="2020-06-05T08:07:58.983" v="1130" actId="478"/>
          <ac:picMkLst>
            <pc:docMk/>
            <pc:sldMk cId="1191106650" sldId="1208"/>
            <ac:picMk id="2" creationId="{5B96CA4F-B4D7-4EED-9620-5E4034EA2ADF}"/>
          </ac:picMkLst>
        </pc:picChg>
      </pc:sldChg>
      <pc:sldChg chg="delSp modSp add">
        <pc:chgData name="James Hsiao(蕭國鎮_ATP)" userId="9e1ec155-6efb-42e1-bb88-8a1cbc17a981" providerId="ADAL" clId="{35BA78BB-7E73-42C7-AC58-7174F486E9D0}" dt="2020-06-08T02:30:06.582" v="1304"/>
        <pc:sldMkLst>
          <pc:docMk/>
          <pc:sldMk cId="2243138108" sldId="1209"/>
        </pc:sldMkLst>
        <pc:spChg chg="mod">
          <ac:chgData name="James Hsiao(蕭國鎮_ATP)" userId="9e1ec155-6efb-42e1-bb88-8a1cbc17a981" providerId="ADAL" clId="{35BA78BB-7E73-42C7-AC58-7174F486E9D0}" dt="2020-06-08T02:30:06.582" v="1304"/>
          <ac:spMkLst>
            <pc:docMk/>
            <pc:sldMk cId="2243138108" sldId="1209"/>
            <ac:spMk id="119" creationId="{00000000-0000-0000-0000-000000000000}"/>
          </ac:spMkLst>
        </pc:spChg>
        <pc:spChg chg="mod">
          <ac:chgData name="James Hsiao(蕭國鎮_ATP)" userId="9e1ec155-6efb-42e1-bb88-8a1cbc17a981" providerId="ADAL" clId="{35BA78BB-7E73-42C7-AC58-7174F486E9D0}" dt="2020-06-05T08:15:24.877" v="1239" actId="14100"/>
          <ac:spMkLst>
            <pc:docMk/>
            <pc:sldMk cId="2243138108" sldId="1209"/>
            <ac:spMk id="120" creationId="{00000000-0000-0000-0000-000000000000}"/>
          </ac:spMkLst>
        </pc:spChg>
        <pc:spChg chg="del">
          <ac:chgData name="James Hsiao(蕭國鎮_ATP)" userId="9e1ec155-6efb-42e1-bb88-8a1cbc17a981" providerId="ADAL" clId="{35BA78BB-7E73-42C7-AC58-7174F486E9D0}" dt="2020-06-05T08:15:27.923" v="1240" actId="478"/>
          <ac:spMkLst>
            <pc:docMk/>
            <pc:sldMk cId="2243138108" sldId="1209"/>
            <ac:spMk id="146" creationId="{00000000-0000-0000-0000-000000000000}"/>
          </ac:spMkLst>
        </pc:spChg>
      </pc:sldChg>
      <pc:sldChg chg="modSp add">
        <pc:chgData name="James Hsiao(蕭國鎮_ATP)" userId="9e1ec155-6efb-42e1-bb88-8a1cbc17a981" providerId="ADAL" clId="{35BA78BB-7E73-42C7-AC58-7174F486E9D0}" dt="2020-06-08T02:30:17.454" v="1305"/>
        <pc:sldMkLst>
          <pc:docMk/>
          <pc:sldMk cId="3785123624" sldId="1210"/>
        </pc:sldMkLst>
        <pc:spChg chg="mod">
          <ac:chgData name="James Hsiao(蕭國鎮_ATP)" userId="9e1ec155-6efb-42e1-bb88-8a1cbc17a981" providerId="ADAL" clId="{35BA78BB-7E73-42C7-AC58-7174F486E9D0}" dt="2020-06-08T02:30:17.454" v="1305"/>
          <ac:spMkLst>
            <pc:docMk/>
            <pc:sldMk cId="3785123624" sldId="1210"/>
            <ac:spMk id="4" creationId="{21934796-72D9-4F84-904F-0ABE61C925E8}"/>
          </ac:spMkLst>
        </pc:spChg>
      </pc:sldChg>
      <pc:sldChg chg="modSp add del">
        <pc:chgData name="James Hsiao(蕭國鎮_ATP)" userId="9e1ec155-6efb-42e1-bb88-8a1cbc17a981" providerId="ADAL" clId="{35BA78BB-7E73-42C7-AC58-7174F486E9D0}" dt="2020-06-08T02:46:22.302" v="1366" actId="2696"/>
        <pc:sldMkLst>
          <pc:docMk/>
          <pc:sldMk cId="3904451184" sldId="1211"/>
        </pc:sldMkLst>
        <pc:spChg chg="mod">
          <ac:chgData name="James Hsiao(蕭國鎮_ATP)" userId="9e1ec155-6efb-42e1-bb88-8a1cbc17a981" providerId="ADAL" clId="{35BA78BB-7E73-42C7-AC58-7174F486E9D0}" dt="2020-06-08T02:45:15.094" v="1359" actId="20577"/>
          <ac:spMkLst>
            <pc:docMk/>
            <pc:sldMk cId="3904451184" sldId="1211"/>
            <ac:spMk id="120" creationId="{00000000-0000-0000-0000-000000000000}"/>
          </ac:spMkLst>
        </pc:spChg>
      </pc:sldChg>
      <pc:sldChg chg="modSp add modNotesTx">
        <pc:chgData name="James Hsiao(蕭國鎮_ATP)" userId="9e1ec155-6efb-42e1-bb88-8a1cbc17a981" providerId="ADAL" clId="{35BA78BB-7E73-42C7-AC58-7174F486E9D0}" dt="2020-06-08T03:22:43.906" v="1491" actId="20577"/>
        <pc:sldMkLst>
          <pc:docMk/>
          <pc:sldMk cId="836842724" sldId="1212"/>
        </pc:sldMkLst>
        <pc:spChg chg="mod">
          <ac:chgData name="James Hsiao(蕭國鎮_ATP)" userId="9e1ec155-6efb-42e1-bb88-8a1cbc17a981" providerId="ADAL" clId="{35BA78BB-7E73-42C7-AC58-7174F486E9D0}" dt="2020-06-08T03:21:49.789" v="1486" actId="20577"/>
          <ac:spMkLst>
            <pc:docMk/>
            <pc:sldMk cId="836842724" sldId="1212"/>
            <ac:spMk id="120" creationId="{00000000-0000-0000-0000-000000000000}"/>
          </ac:spMkLst>
        </pc:spChg>
      </pc:sldChg>
      <pc:sldChg chg="modSp add">
        <pc:chgData name="James Hsiao(蕭國鎮_ATP)" userId="9e1ec155-6efb-42e1-bb88-8a1cbc17a981" providerId="ADAL" clId="{35BA78BB-7E73-42C7-AC58-7174F486E9D0}" dt="2020-06-08T05:41:22.876" v="1520" actId="6549"/>
        <pc:sldMkLst>
          <pc:docMk/>
          <pc:sldMk cId="484225225" sldId="1213"/>
        </pc:sldMkLst>
        <pc:spChg chg="mod">
          <ac:chgData name="James Hsiao(蕭國鎮_ATP)" userId="9e1ec155-6efb-42e1-bb88-8a1cbc17a981" providerId="ADAL" clId="{35BA78BB-7E73-42C7-AC58-7174F486E9D0}" dt="2020-06-08T05:41:22.876" v="1520" actId="6549"/>
          <ac:spMkLst>
            <pc:docMk/>
            <pc:sldMk cId="484225225" sldId="1213"/>
            <ac:spMk id="120" creationId="{00000000-0000-0000-0000-000000000000}"/>
          </ac:spMkLst>
        </pc:spChg>
      </pc:sldChg>
      <pc:sldChg chg="addSp delSp modSp add modNotesTx">
        <pc:chgData name="James Hsiao(蕭國鎮_ATP)" userId="9e1ec155-6efb-42e1-bb88-8a1cbc17a981" providerId="ADAL" clId="{35BA78BB-7E73-42C7-AC58-7174F486E9D0}" dt="2020-06-19T01:38:59.194" v="6026" actId="20577"/>
        <pc:sldMkLst>
          <pc:docMk/>
          <pc:sldMk cId="3211170133" sldId="1214"/>
        </pc:sldMkLst>
        <pc:spChg chg="mod">
          <ac:chgData name="James Hsiao(蕭國鎮_ATP)" userId="9e1ec155-6efb-42e1-bb88-8a1cbc17a981" providerId="ADAL" clId="{35BA78BB-7E73-42C7-AC58-7174F486E9D0}" dt="2020-06-18T09:23:05.419" v="6018" actId="255"/>
          <ac:spMkLst>
            <pc:docMk/>
            <pc:sldMk cId="3211170133" sldId="1214"/>
            <ac:spMk id="120" creationId="{00000000-0000-0000-0000-000000000000}"/>
          </ac:spMkLst>
        </pc:spChg>
        <pc:picChg chg="add mod">
          <ac:chgData name="James Hsiao(蕭國鎮_ATP)" userId="9e1ec155-6efb-42e1-bb88-8a1cbc17a981" providerId="ADAL" clId="{35BA78BB-7E73-42C7-AC58-7174F486E9D0}" dt="2020-06-18T09:23:29.380" v="6022" actId="1076"/>
          <ac:picMkLst>
            <pc:docMk/>
            <pc:sldMk cId="3211170133" sldId="1214"/>
            <ac:picMk id="2" creationId="{CB50094E-CAD2-433D-93CA-BDE88AB9FC5D}"/>
          </ac:picMkLst>
        </pc:picChg>
        <pc:picChg chg="del">
          <ac:chgData name="James Hsiao(蕭國鎮_ATP)" userId="9e1ec155-6efb-42e1-bb88-8a1cbc17a981" providerId="ADAL" clId="{35BA78BB-7E73-42C7-AC58-7174F486E9D0}" dt="2020-06-08T05:27:10.761" v="1495" actId="478"/>
          <ac:picMkLst>
            <pc:docMk/>
            <pc:sldMk cId="3211170133" sldId="1214"/>
            <ac:picMk id="4" creationId="{15B44C97-2C4B-49C2-9804-4557F5A62743}"/>
          </ac:picMkLst>
        </pc:picChg>
      </pc:sldChg>
      <pc:sldChg chg="addSp delSp modSp add modNotesTx">
        <pc:chgData name="James Hsiao(蕭國鎮_ATP)" userId="9e1ec155-6efb-42e1-bb88-8a1cbc17a981" providerId="ADAL" clId="{35BA78BB-7E73-42C7-AC58-7174F486E9D0}" dt="2020-06-22T02:41:42.924" v="7221" actId="1076"/>
        <pc:sldMkLst>
          <pc:docMk/>
          <pc:sldMk cId="1412153951" sldId="1215"/>
        </pc:sldMkLst>
        <pc:spChg chg="del">
          <ac:chgData name="James Hsiao(蕭國鎮_ATP)" userId="9e1ec155-6efb-42e1-bb88-8a1cbc17a981" providerId="ADAL" clId="{35BA78BB-7E73-42C7-AC58-7174F486E9D0}" dt="2020-06-08T08:46:58.634" v="1869" actId="478"/>
          <ac:spMkLst>
            <pc:docMk/>
            <pc:sldMk cId="1412153951" sldId="1215"/>
            <ac:spMk id="104" creationId="{00000000-0000-0000-0000-000000000000}"/>
          </ac:spMkLst>
        </pc:spChg>
        <pc:spChg chg="mod">
          <ac:chgData name="James Hsiao(蕭國鎮_ATP)" userId="9e1ec155-6efb-42e1-bb88-8a1cbc17a981" providerId="ADAL" clId="{35BA78BB-7E73-42C7-AC58-7174F486E9D0}" dt="2020-06-20T01:56:56.065" v="6468" actId="14100"/>
          <ac:spMkLst>
            <pc:docMk/>
            <pc:sldMk cId="1412153951" sldId="1215"/>
            <ac:spMk id="120" creationId="{00000000-0000-0000-0000-000000000000}"/>
          </ac:spMkLst>
        </pc:spChg>
        <pc:picChg chg="add del mod">
          <ac:chgData name="James Hsiao(蕭國鎮_ATP)" userId="9e1ec155-6efb-42e1-bb88-8a1cbc17a981" providerId="ADAL" clId="{35BA78BB-7E73-42C7-AC58-7174F486E9D0}" dt="2020-06-20T01:56:06.947" v="6465" actId="478"/>
          <ac:picMkLst>
            <pc:docMk/>
            <pc:sldMk cId="1412153951" sldId="1215"/>
            <ac:picMk id="2" creationId="{0FBB8CF7-C701-4EAD-A0B0-8A77C49CCB37}"/>
          </ac:picMkLst>
        </pc:picChg>
        <pc:picChg chg="del">
          <ac:chgData name="James Hsiao(蕭國鎮_ATP)" userId="9e1ec155-6efb-42e1-bb88-8a1cbc17a981" providerId="ADAL" clId="{35BA78BB-7E73-42C7-AC58-7174F486E9D0}" dt="2020-06-08T08:33:02.272" v="1752" actId="478"/>
          <ac:picMkLst>
            <pc:docMk/>
            <pc:sldMk cId="1412153951" sldId="1215"/>
            <ac:picMk id="2" creationId="{CB50094E-CAD2-433D-93CA-BDE88AB9FC5D}"/>
          </ac:picMkLst>
        </pc:picChg>
        <pc:picChg chg="add mod">
          <ac:chgData name="James Hsiao(蕭國鎮_ATP)" userId="9e1ec155-6efb-42e1-bb88-8a1cbc17a981" providerId="ADAL" clId="{35BA78BB-7E73-42C7-AC58-7174F486E9D0}" dt="2020-06-08T08:51:47.179" v="1884" actId="1076"/>
          <ac:picMkLst>
            <pc:docMk/>
            <pc:sldMk cId="1412153951" sldId="1215"/>
            <ac:picMk id="3" creationId="{94414EAE-43A0-44FE-964A-0A1725F1B786}"/>
          </ac:picMkLst>
        </pc:picChg>
        <pc:picChg chg="add mod">
          <ac:chgData name="James Hsiao(蕭國鎮_ATP)" userId="9e1ec155-6efb-42e1-bb88-8a1cbc17a981" providerId="ADAL" clId="{35BA78BB-7E73-42C7-AC58-7174F486E9D0}" dt="2020-06-22T02:41:42.924" v="7221" actId="1076"/>
          <ac:picMkLst>
            <pc:docMk/>
            <pc:sldMk cId="1412153951" sldId="1215"/>
            <ac:picMk id="4" creationId="{B460A58C-CC8D-49F5-9318-28B400A89A89}"/>
          </ac:picMkLst>
        </pc:picChg>
      </pc:sldChg>
      <pc:sldChg chg="addSp delSp modSp add mod modClrScheme chgLayout">
        <pc:chgData name="James Hsiao(蕭國鎮_ATP)" userId="9e1ec155-6efb-42e1-bb88-8a1cbc17a981" providerId="ADAL" clId="{35BA78BB-7E73-42C7-AC58-7174F486E9D0}" dt="2020-06-22T02:52:59.337" v="7261" actId="14100"/>
        <pc:sldMkLst>
          <pc:docMk/>
          <pc:sldMk cId="440350378" sldId="1216"/>
        </pc:sldMkLst>
        <pc:spChg chg="mod">
          <ac:chgData name="James Hsiao(蕭國鎮_ATP)" userId="9e1ec155-6efb-42e1-bb88-8a1cbc17a981" providerId="ADAL" clId="{35BA78BB-7E73-42C7-AC58-7174F486E9D0}" dt="2020-06-22T02:52:41.168" v="7259" actId="1076"/>
          <ac:spMkLst>
            <pc:docMk/>
            <pc:sldMk cId="440350378" sldId="1216"/>
            <ac:spMk id="2" creationId="{A3771BD2-A31F-4745-A0C1-3CC65ABD2931}"/>
          </ac:spMkLst>
        </pc:spChg>
        <pc:spChg chg="del mod">
          <ac:chgData name="James Hsiao(蕭國鎮_ATP)" userId="9e1ec155-6efb-42e1-bb88-8a1cbc17a981" providerId="ADAL" clId="{35BA78BB-7E73-42C7-AC58-7174F486E9D0}" dt="2020-06-08T10:04:18.710" v="1905" actId="478"/>
          <ac:spMkLst>
            <pc:docMk/>
            <pc:sldMk cId="440350378" sldId="1216"/>
            <ac:spMk id="5" creationId="{01D1E9E5-02C6-48AB-A335-72472C77B025}"/>
          </ac:spMkLst>
        </pc:spChg>
        <pc:spChg chg="del">
          <ac:chgData name="James Hsiao(蕭國鎮_ATP)" userId="9e1ec155-6efb-42e1-bb88-8a1cbc17a981" providerId="ADAL" clId="{35BA78BB-7E73-42C7-AC58-7174F486E9D0}" dt="2020-06-08T10:04:21.842" v="1907" actId="478"/>
          <ac:spMkLst>
            <pc:docMk/>
            <pc:sldMk cId="440350378" sldId="1216"/>
            <ac:spMk id="6" creationId="{B316A313-370D-43D7-9FC9-1CD3DE8300DF}"/>
          </ac:spMkLst>
        </pc:spChg>
        <pc:spChg chg="del">
          <ac:chgData name="James Hsiao(蕭國鎮_ATP)" userId="9e1ec155-6efb-42e1-bb88-8a1cbc17a981" providerId="ADAL" clId="{35BA78BB-7E73-42C7-AC58-7174F486E9D0}" dt="2020-06-08T10:04:20.042" v="1906" actId="478"/>
          <ac:spMkLst>
            <pc:docMk/>
            <pc:sldMk cId="440350378" sldId="1216"/>
            <ac:spMk id="7" creationId="{F826BC1C-ABC1-40C1-B525-394ECA071DD8}"/>
          </ac:spMkLst>
        </pc:spChg>
        <pc:spChg chg="del">
          <ac:chgData name="James Hsiao(蕭國鎮_ATP)" userId="9e1ec155-6efb-42e1-bb88-8a1cbc17a981" providerId="ADAL" clId="{35BA78BB-7E73-42C7-AC58-7174F486E9D0}" dt="2020-06-08T10:04:14.360" v="1903" actId="478"/>
          <ac:spMkLst>
            <pc:docMk/>
            <pc:sldMk cId="440350378" sldId="1216"/>
            <ac:spMk id="8" creationId="{9F303E92-1DE6-46AC-88C1-9E1C7F1EBF2B}"/>
          </ac:spMkLst>
        </pc:spChg>
        <pc:picChg chg="add mod">
          <ac:chgData name="James Hsiao(蕭國鎮_ATP)" userId="9e1ec155-6efb-42e1-bb88-8a1cbc17a981" providerId="ADAL" clId="{35BA78BB-7E73-42C7-AC58-7174F486E9D0}" dt="2020-06-22T02:52:59.337" v="7261" actId="14100"/>
          <ac:picMkLst>
            <pc:docMk/>
            <pc:sldMk cId="440350378" sldId="1216"/>
            <ac:picMk id="3" creationId="{C3CD5485-9F85-477D-A1EF-DBFEE3B2FDD6}"/>
          </ac:picMkLst>
        </pc:picChg>
        <pc:picChg chg="del">
          <ac:chgData name="James Hsiao(蕭國鎮_ATP)" userId="9e1ec155-6efb-42e1-bb88-8a1cbc17a981" providerId="ADAL" clId="{35BA78BB-7E73-42C7-AC58-7174F486E9D0}" dt="2020-06-08T10:04:05.188" v="1902" actId="478"/>
          <ac:picMkLst>
            <pc:docMk/>
            <pc:sldMk cId="440350378" sldId="1216"/>
            <ac:picMk id="4" creationId="{13C28B40-35BB-4CF8-A626-CEDB23D2BEEB}"/>
          </ac:picMkLst>
        </pc:picChg>
      </pc:sldChg>
      <pc:sldChg chg="modSp add">
        <pc:chgData name="James Hsiao(蕭國鎮_ATP)" userId="9e1ec155-6efb-42e1-bb88-8a1cbc17a981" providerId="ADAL" clId="{35BA78BB-7E73-42C7-AC58-7174F486E9D0}" dt="2020-06-22T03:08:50.624" v="7331" actId="1076"/>
        <pc:sldMkLst>
          <pc:docMk/>
          <pc:sldMk cId="354897350" sldId="1217"/>
        </pc:sldMkLst>
        <pc:spChg chg="mod">
          <ac:chgData name="James Hsiao(蕭國鎮_ATP)" userId="9e1ec155-6efb-42e1-bb88-8a1cbc17a981" providerId="ADAL" clId="{35BA78BB-7E73-42C7-AC58-7174F486E9D0}" dt="2020-06-22T03:07:03.428" v="7317" actId="1076"/>
          <ac:spMkLst>
            <pc:docMk/>
            <pc:sldMk cId="354897350" sldId="1217"/>
            <ac:spMk id="2" creationId="{00000000-0000-0000-0000-000000000000}"/>
          </ac:spMkLst>
        </pc:spChg>
        <pc:spChg chg="mod">
          <ac:chgData name="James Hsiao(蕭國鎮_ATP)" userId="9e1ec155-6efb-42e1-bb88-8a1cbc17a981" providerId="ADAL" clId="{35BA78BB-7E73-42C7-AC58-7174F486E9D0}" dt="2020-06-22T03:06:15.950" v="7316" actId="255"/>
          <ac:spMkLst>
            <pc:docMk/>
            <pc:sldMk cId="354897350" sldId="1217"/>
            <ac:spMk id="6" creationId="{00000000-0000-0000-0000-000000000000}"/>
          </ac:spMkLst>
        </pc:spChg>
        <pc:spChg chg="mod">
          <ac:chgData name="James Hsiao(蕭國鎮_ATP)" userId="9e1ec155-6efb-42e1-bb88-8a1cbc17a981" providerId="ADAL" clId="{35BA78BB-7E73-42C7-AC58-7174F486E9D0}" dt="2020-06-22T03:07:59.726" v="7322" actId="1076"/>
          <ac:spMkLst>
            <pc:docMk/>
            <pc:sldMk cId="354897350" sldId="1217"/>
            <ac:spMk id="8" creationId="{00000000-0000-0000-0000-000000000000}"/>
          </ac:spMkLst>
        </pc:spChg>
        <pc:spChg chg="mod">
          <ac:chgData name="James Hsiao(蕭國鎮_ATP)" userId="9e1ec155-6efb-42e1-bb88-8a1cbc17a981" providerId="ADAL" clId="{35BA78BB-7E73-42C7-AC58-7174F486E9D0}" dt="2020-06-22T03:08:29.840" v="7325" actId="1076"/>
          <ac:spMkLst>
            <pc:docMk/>
            <pc:sldMk cId="354897350" sldId="1217"/>
            <ac:spMk id="9" creationId="{00000000-0000-0000-0000-000000000000}"/>
          </ac:spMkLst>
        </pc:spChg>
        <pc:picChg chg="mod">
          <ac:chgData name="James Hsiao(蕭國鎮_ATP)" userId="9e1ec155-6efb-42e1-bb88-8a1cbc17a981" providerId="ADAL" clId="{35BA78BB-7E73-42C7-AC58-7174F486E9D0}" dt="2020-06-22T03:08:03.185" v="7323" actId="1076"/>
          <ac:picMkLst>
            <pc:docMk/>
            <pc:sldMk cId="354897350" sldId="1217"/>
            <ac:picMk id="3" creationId="{1D63069E-B986-4064-B568-6C85791A11FE}"/>
          </ac:picMkLst>
        </pc:picChg>
        <pc:picChg chg="mod">
          <ac:chgData name="James Hsiao(蕭國鎮_ATP)" userId="9e1ec155-6efb-42e1-bb88-8a1cbc17a981" providerId="ADAL" clId="{35BA78BB-7E73-42C7-AC58-7174F486E9D0}" dt="2020-06-22T03:08:50.624" v="7331" actId="1076"/>
          <ac:picMkLst>
            <pc:docMk/>
            <pc:sldMk cId="354897350" sldId="1217"/>
            <ac:picMk id="11" creationId="{0557869F-E5CF-4165-A5C6-064281D70EA7}"/>
          </ac:picMkLst>
        </pc:picChg>
      </pc:sldChg>
      <pc:sldChg chg="addSp delSp modSp add del ord modNotesTx">
        <pc:chgData name="James Hsiao(蕭國鎮_ATP)" userId="9e1ec155-6efb-42e1-bb88-8a1cbc17a981" providerId="ADAL" clId="{35BA78BB-7E73-42C7-AC58-7174F486E9D0}" dt="2020-06-10T03:40:57.608" v="2506" actId="2696"/>
        <pc:sldMkLst>
          <pc:docMk/>
          <pc:sldMk cId="1426098639" sldId="1218"/>
        </pc:sldMkLst>
        <pc:spChg chg="mod">
          <ac:chgData name="James Hsiao(蕭國鎮_ATP)" userId="9e1ec155-6efb-42e1-bb88-8a1cbc17a981" providerId="ADAL" clId="{35BA78BB-7E73-42C7-AC58-7174F486E9D0}" dt="2020-06-10T02:11:42.938" v="2162" actId="20577"/>
          <ac:spMkLst>
            <pc:docMk/>
            <pc:sldMk cId="1426098639" sldId="1218"/>
            <ac:spMk id="2" creationId="{A3771BD2-A31F-4745-A0C1-3CC65ABD2931}"/>
          </ac:spMkLst>
        </pc:spChg>
        <pc:spChg chg="add mod">
          <ac:chgData name="James Hsiao(蕭國鎮_ATP)" userId="9e1ec155-6efb-42e1-bb88-8a1cbc17a981" providerId="ADAL" clId="{35BA78BB-7E73-42C7-AC58-7174F486E9D0}" dt="2020-06-10T02:50:06.941" v="2280" actId="1076"/>
          <ac:spMkLst>
            <pc:docMk/>
            <pc:sldMk cId="1426098639" sldId="1218"/>
            <ac:spMk id="6" creationId="{038C031C-0E39-4309-A7B7-8CB2A4E03D9A}"/>
          </ac:spMkLst>
        </pc:spChg>
        <pc:picChg chg="del">
          <ac:chgData name="James Hsiao(蕭國鎮_ATP)" userId="9e1ec155-6efb-42e1-bb88-8a1cbc17a981" providerId="ADAL" clId="{35BA78BB-7E73-42C7-AC58-7174F486E9D0}" dt="2020-06-09T06:13:16.390" v="1991" actId="478"/>
          <ac:picMkLst>
            <pc:docMk/>
            <pc:sldMk cId="1426098639" sldId="1218"/>
            <ac:picMk id="3" creationId="{C3CD5485-9F85-477D-A1EF-DBFEE3B2FDD6}"/>
          </ac:picMkLst>
        </pc:picChg>
        <pc:picChg chg="add del mod">
          <ac:chgData name="James Hsiao(蕭國鎮_ATP)" userId="9e1ec155-6efb-42e1-bb88-8a1cbc17a981" providerId="ADAL" clId="{35BA78BB-7E73-42C7-AC58-7174F486E9D0}" dt="2020-06-10T02:49:36.933" v="2278" actId="478"/>
          <ac:picMkLst>
            <pc:docMk/>
            <pc:sldMk cId="1426098639" sldId="1218"/>
            <ac:picMk id="4" creationId="{B036D2BD-0B75-4D19-B9EE-470CBE890A25}"/>
          </ac:picMkLst>
        </pc:picChg>
        <pc:picChg chg="add del mod">
          <ac:chgData name="James Hsiao(蕭國鎮_ATP)" userId="9e1ec155-6efb-42e1-bb88-8a1cbc17a981" providerId="ADAL" clId="{35BA78BB-7E73-42C7-AC58-7174F486E9D0}" dt="2020-06-09T06:27:55.460" v="2033" actId="478"/>
          <ac:picMkLst>
            <pc:docMk/>
            <pc:sldMk cId="1426098639" sldId="1218"/>
            <ac:picMk id="5" creationId="{CE692BE4-6CA4-41D3-85CA-21F18970D958}"/>
          </ac:picMkLst>
        </pc:picChg>
        <pc:picChg chg="add del mod">
          <ac:chgData name="James Hsiao(蕭國鎮_ATP)" userId="9e1ec155-6efb-42e1-bb88-8a1cbc17a981" providerId="ADAL" clId="{35BA78BB-7E73-42C7-AC58-7174F486E9D0}" dt="2020-06-10T03:35:42.102" v="2493"/>
          <ac:picMkLst>
            <pc:docMk/>
            <pc:sldMk cId="1426098639" sldId="1218"/>
            <ac:picMk id="7" creationId="{9561DF1F-82CC-4BA0-970A-718FB0BD7D31}"/>
          </ac:picMkLst>
        </pc:picChg>
      </pc:sldChg>
      <pc:sldChg chg="addSp delSp modSp add ord modNotesTx">
        <pc:chgData name="James Hsiao(蕭國鎮_ATP)" userId="9e1ec155-6efb-42e1-bb88-8a1cbc17a981" providerId="ADAL" clId="{35BA78BB-7E73-42C7-AC58-7174F486E9D0}" dt="2020-06-11T08:54:00.926" v="3535" actId="20577"/>
        <pc:sldMkLst>
          <pc:docMk/>
          <pc:sldMk cId="5324690" sldId="1219"/>
        </pc:sldMkLst>
        <pc:spChg chg="add del mod">
          <ac:chgData name="James Hsiao(蕭國鎮_ATP)" userId="9e1ec155-6efb-42e1-bb88-8a1cbc17a981" providerId="ADAL" clId="{35BA78BB-7E73-42C7-AC58-7174F486E9D0}" dt="2020-06-10T02:18:20.848" v="2254"/>
          <ac:spMkLst>
            <pc:docMk/>
            <pc:sldMk cId="5324690" sldId="1219"/>
            <ac:spMk id="3" creationId="{EBFEB5D0-2895-4947-B96C-9EB3562D3AB9}"/>
          </ac:spMkLst>
        </pc:spChg>
        <pc:spChg chg="mod">
          <ac:chgData name="James Hsiao(蕭國鎮_ATP)" userId="9e1ec155-6efb-42e1-bb88-8a1cbc17a981" providerId="ADAL" clId="{35BA78BB-7E73-42C7-AC58-7174F486E9D0}" dt="2020-06-10T03:12:36.900" v="2411" actId="14100"/>
          <ac:spMkLst>
            <pc:docMk/>
            <pc:sldMk cId="5324690" sldId="1219"/>
            <ac:spMk id="6" creationId="{038C031C-0E39-4309-A7B7-8CB2A4E03D9A}"/>
          </ac:spMkLst>
        </pc:spChg>
        <pc:spChg chg="add mod">
          <ac:chgData name="James Hsiao(蕭國鎮_ATP)" userId="9e1ec155-6efb-42e1-bb88-8a1cbc17a981" providerId="ADAL" clId="{35BA78BB-7E73-42C7-AC58-7174F486E9D0}" dt="2020-06-10T03:17:51.696" v="2418" actId="14100"/>
          <ac:spMkLst>
            <pc:docMk/>
            <pc:sldMk cId="5324690" sldId="1219"/>
            <ac:spMk id="8" creationId="{8956E73B-D98D-4C86-ACA4-D92E58298BCC}"/>
          </ac:spMkLst>
        </pc:spChg>
        <pc:picChg chg="del">
          <ac:chgData name="James Hsiao(蕭國鎮_ATP)" userId="9e1ec155-6efb-42e1-bb88-8a1cbc17a981" providerId="ADAL" clId="{35BA78BB-7E73-42C7-AC58-7174F486E9D0}" dt="2020-06-10T02:13:55.505" v="2164" actId="478"/>
          <ac:picMkLst>
            <pc:docMk/>
            <pc:sldMk cId="5324690" sldId="1219"/>
            <ac:picMk id="4" creationId="{B036D2BD-0B75-4D19-B9EE-470CBE890A25}"/>
          </ac:picMkLst>
        </pc:picChg>
        <pc:picChg chg="del">
          <ac:chgData name="James Hsiao(蕭國鎮_ATP)" userId="9e1ec155-6efb-42e1-bb88-8a1cbc17a981" providerId="ADAL" clId="{35BA78BB-7E73-42C7-AC58-7174F486E9D0}" dt="2020-06-10T02:17:10.345" v="2244" actId="478"/>
          <ac:picMkLst>
            <pc:docMk/>
            <pc:sldMk cId="5324690" sldId="1219"/>
            <ac:picMk id="7" creationId="{9561DF1F-82CC-4BA0-970A-718FB0BD7D31}"/>
          </ac:picMkLst>
        </pc:picChg>
      </pc:sldChg>
      <pc:sldChg chg="addSp delSp modSp add mod modClrScheme chgLayout">
        <pc:chgData name="James Hsiao(蕭國鎮_ATP)" userId="9e1ec155-6efb-42e1-bb88-8a1cbc17a981" providerId="ADAL" clId="{35BA78BB-7E73-42C7-AC58-7174F486E9D0}" dt="2020-06-22T03:11:38.778" v="7350" actId="14100"/>
        <pc:sldMkLst>
          <pc:docMk/>
          <pc:sldMk cId="2015102499" sldId="1220"/>
        </pc:sldMkLst>
        <pc:spChg chg="mod">
          <ac:chgData name="James Hsiao(蕭國鎮_ATP)" userId="9e1ec155-6efb-42e1-bb88-8a1cbc17a981" providerId="ADAL" clId="{35BA78BB-7E73-42C7-AC58-7174F486E9D0}" dt="2020-06-22T03:11:19.788" v="7349" actId="255"/>
          <ac:spMkLst>
            <pc:docMk/>
            <pc:sldMk cId="2015102499" sldId="1220"/>
            <ac:spMk id="2" creationId="{00000000-0000-0000-0000-000000000000}"/>
          </ac:spMkLst>
        </pc:spChg>
        <pc:spChg chg="del">
          <ac:chgData name="James Hsiao(蕭國鎮_ATP)" userId="9e1ec155-6efb-42e1-bb88-8a1cbc17a981" providerId="ADAL" clId="{35BA78BB-7E73-42C7-AC58-7174F486E9D0}" dt="2020-06-10T05:56:00.045" v="2706" actId="478"/>
          <ac:spMkLst>
            <pc:docMk/>
            <pc:sldMk cId="2015102499" sldId="1220"/>
            <ac:spMk id="5" creationId="{00000000-0000-0000-0000-000000000000}"/>
          </ac:spMkLst>
        </pc:spChg>
        <pc:spChg chg="del">
          <ac:chgData name="James Hsiao(蕭國鎮_ATP)" userId="9e1ec155-6efb-42e1-bb88-8a1cbc17a981" providerId="ADAL" clId="{35BA78BB-7E73-42C7-AC58-7174F486E9D0}" dt="2020-06-10T05:56:03.138" v="2708" actId="478"/>
          <ac:spMkLst>
            <pc:docMk/>
            <pc:sldMk cId="2015102499" sldId="1220"/>
            <ac:spMk id="7" creationId="{00000000-0000-0000-0000-000000000000}"/>
          </ac:spMkLst>
        </pc:spChg>
        <pc:spChg chg="del">
          <ac:chgData name="James Hsiao(蕭國鎮_ATP)" userId="9e1ec155-6efb-42e1-bb88-8a1cbc17a981" providerId="ADAL" clId="{35BA78BB-7E73-42C7-AC58-7174F486E9D0}" dt="2020-06-10T05:55:56.690" v="2704" actId="478"/>
          <ac:spMkLst>
            <pc:docMk/>
            <pc:sldMk cId="2015102499" sldId="1220"/>
            <ac:spMk id="12" creationId="{9AB0BF92-76EC-4D48-9E0D-CE084AB8BCC3}"/>
          </ac:spMkLst>
        </pc:spChg>
        <pc:spChg chg="del mod">
          <ac:chgData name="James Hsiao(蕭國鎮_ATP)" userId="9e1ec155-6efb-42e1-bb88-8a1cbc17a981" providerId="ADAL" clId="{35BA78BB-7E73-42C7-AC58-7174F486E9D0}" dt="2020-06-10T05:55:52.946" v="2702" actId="478"/>
          <ac:spMkLst>
            <pc:docMk/>
            <pc:sldMk cId="2015102499" sldId="1220"/>
            <ac:spMk id="13" creationId="{20B477FF-7331-4C00-A6D2-ED2DE9AA2485}"/>
          </ac:spMkLst>
        </pc:spChg>
        <pc:picChg chg="add mod">
          <ac:chgData name="James Hsiao(蕭國鎮_ATP)" userId="9e1ec155-6efb-42e1-bb88-8a1cbc17a981" providerId="ADAL" clId="{35BA78BB-7E73-42C7-AC58-7174F486E9D0}" dt="2020-06-22T03:11:38.778" v="7350" actId="14100"/>
          <ac:picMkLst>
            <pc:docMk/>
            <pc:sldMk cId="2015102499" sldId="1220"/>
            <ac:picMk id="3" creationId="{113F0335-E63E-4C97-A3B9-039F23A98FD7}"/>
          </ac:picMkLst>
        </pc:picChg>
        <pc:picChg chg="del">
          <ac:chgData name="James Hsiao(蕭國鎮_ATP)" userId="9e1ec155-6efb-42e1-bb88-8a1cbc17a981" providerId="ADAL" clId="{35BA78BB-7E73-42C7-AC58-7174F486E9D0}" dt="2020-06-10T05:56:01.091" v="2707" actId="478"/>
          <ac:picMkLst>
            <pc:docMk/>
            <pc:sldMk cId="2015102499" sldId="1220"/>
            <ac:picMk id="4" creationId="{00000000-0000-0000-0000-000000000000}"/>
          </ac:picMkLst>
        </pc:picChg>
        <pc:picChg chg="del">
          <ac:chgData name="James Hsiao(蕭國鎮_ATP)" userId="9e1ec155-6efb-42e1-bb88-8a1cbc17a981" providerId="ADAL" clId="{35BA78BB-7E73-42C7-AC58-7174F486E9D0}" dt="2020-06-10T05:55:57.838" v="2705" actId="478"/>
          <ac:picMkLst>
            <pc:docMk/>
            <pc:sldMk cId="2015102499" sldId="1220"/>
            <ac:picMk id="6" creationId="{00000000-0000-0000-0000-000000000000}"/>
          </ac:picMkLst>
        </pc:picChg>
        <pc:picChg chg="del">
          <ac:chgData name="James Hsiao(蕭國鎮_ATP)" userId="9e1ec155-6efb-42e1-bb88-8a1cbc17a981" providerId="ADAL" clId="{35BA78BB-7E73-42C7-AC58-7174F486E9D0}" dt="2020-06-10T05:55:53.922" v="2703" actId="478"/>
          <ac:picMkLst>
            <pc:docMk/>
            <pc:sldMk cId="2015102499" sldId="1220"/>
            <ac:picMk id="11" creationId="{0C309694-B922-4DF2-98A6-DA6EDFCA7881}"/>
          </ac:picMkLst>
        </pc:picChg>
        <pc:picChg chg="del">
          <ac:chgData name="James Hsiao(蕭國鎮_ATP)" userId="9e1ec155-6efb-42e1-bb88-8a1cbc17a981" providerId="ADAL" clId="{35BA78BB-7E73-42C7-AC58-7174F486E9D0}" dt="2020-06-10T05:55:50.827" v="2700" actId="478"/>
          <ac:picMkLst>
            <pc:docMk/>
            <pc:sldMk cId="2015102499" sldId="1220"/>
            <ac:picMk id="14" creationId="{FC60FE4B-42CD-4EF3-9478-0EBD01752A25}"/>
          </ac:picMkLst>
        </pc:picChg>
      </pc:sldChg>
      <pc:sldChg chg="addSp delSp modSp add modNotesTx">
        <pc:chgData name="James Hsiao(蕭國鎮_ATP)" userId="9e1ec155-6efb-42e1-bb88-8a1cbc17a981" providerId="ADAL" clId="{35BA78BB-7E73-42C7-AC58-7174F486E9D0}" dt="2020-06-22T03:15:34.862" v="7378" actId="255"/>
        <pc:sldMkLst>
          <pc:docMk/>
          <pc:sldMk cId="451932126" sldId="1221"/>
        </pc:sldMkLst>
        <pc:spChg chg="mod">
          <ac:chgData name="James Hsiao(蕭國鎮_ATP)" userId="9e1ec155-6efb-42e1-bb88-8a1cbc17a981" providerId="ADAL" clId="{35BA78BB-7E73-42C7-AC58-7174F486E9D0}" dt="2020-06-22T03:15:34.862" v="7378" actId="255"/>
          <ac:spMkLst>
            <pc:docMk/>
            <pc:sldMk cId="451932126" sldId="1221"/>
            <ac:spMk id="2" creationId="{00000000-0000-0000-0000-000000000000}"/>
          </ac:spMkLst>
        </pc:spChg>
        <pc:spChg chg="add del mod">
          <ac:chgData name="James Hsiao(蕭國鎮_ATP)" userId="9e1ec155-6efb-42e1-bb88-8a1cbc17a981" providerId="ADAL" clId="{35BA78BB-7E73-42C7-AC58-7174F486E9D0}" dt="2020-06-10T06:35:36.626" v="2793" actId="478"/>
          <ac:spMkLst>
            <pc:docMk/>
            <pc:sldMk cId="451932126" sldId="1221"/>
            <ac:spMk id="4" creationId="{94BC3605-B731-48DF-8083-023C6867D429}"/>
          </ac:spMkLst>
        </pc:spChg>
        <pc:spChg chg="del">
          <ac:chgData name="James Hsiao(蕭國鎮_ATP)" userId="9e1ec155-6efb-42e1-bb88-8a1cbc17a981" providerId="ADAL" clId="{35BA78BB-7E73-42C7-AC58-7174F486E9D0}" dt="2020-06-10T06:34:47.738" v="2790" actId="478"/>
          <ac:spMkLst>
            <pc:docMk/>
            <pc:sldMk cId="451932126" sldId="1221"/>
            <ac:spMk id="11" creationId="{27DFC839-8E98-4F32-BBA1-DBB59E65442B}"/>
          </ac:spMkLst>
        </pc:spChg>
        <pc:picChg chg="add mod">
          <ac:chgData name="James Hsiao(蕭國鎮_ATP)" userId="9e1ec155-6efb-42e1-bb88-8a1cbc17a981" providerId="ADAL" clId="{35BA78BB-7E73-42C7-AC58-7174F486E9D0}" dt="2020-06-11T03:11:16.545" v="3146" actId="1076"/>
          <ac:picMkLst>
            <pc:docMk/>
            <pc:sldMk cId="451932126" sldId="1221"/>
            <ac:picMk id="3" creationId="{D879BBCC-B9B6-4D30-A8E8-1D66347AF517}"/>
          </ac:picMkLst>
        </pc:picChg>
        <pc:picChg chg="del">
          <ac:chgData name="James Hsiao(蕭國鎮_ATP)" userId="9e1ec155-6efb-42e1-bb88-8a1cbc17a981" providerId="ADAL" clId="{35BA78BB-7E73-42C7-AC58-7174F486E9D0}" dt="2020-06-10T06:34:43.914" v="2789" actId="478"/>
          <ac:picMkLst>
            <pc:docMk/>
            <pc:sldMk cId="451932126" sldId="1221"/>
            <ac:picMk id="5" creationId="{3447D666-D37A-48B0-AF78-F8B39FECAEFC}"/>
          </ac:picMkLst>
        </pc:picChg>
        <pc:picChg chg="del">
          <ac:chgData name="James Hsiao(蕭國鎮_ATP)" userId="9e1ec155-6efb-42e1-bb88-8a1cbc17a981" providerId="ADAL" clId="{35BA78BB-7E73-42C7-AC58-7174F486E9D0}" dt="2020-06-10T06:34:42.866" v="2788" actId="478"/>
          <ac:picMkLst>
            <pc:docMk/>
            <pc:sldMk cId="451932126" sldId="1221"/>
            <ac:picMk id="6" creationId="{D35A6970-0BD5-4EC2-BE51-5809068C8A8E}"/>
          </ac:picMkLst>
        </pc:picChg>
        <pc:picChg chg="add del mod">
          <ac:chgData name="James Hsiao(蕭國鎮_ATP)" userId="9e1ec155-6efb-42e1-bb88-8a1cbc17a981" providerId="ADAL" clId="{35BA78BB-7E73-42C7-AC58-7174F486E9D0}" dt="2020-06-10T06:41:46.219" v="2811" actId="478"/>
          <ac:picMkLst>
            <pc:docMk/>
            <pc:sldMk cId="451932126" sldId="1221"/>
            <ac:picMk id="7" creationId="{78DA5D91-10CA-4A8E-B98B-6993BD64379A}"/>
          </ac:picMkLst>
        </pc:picChg>
        <pc:picChg chg="add mod">
          <ac:chgData name="James Hsiao(蕭國鎮_ATP)" userId="9e1ec155-6efb-42e1-bb88-8a1cbc17a981" providerId="ADAL" clId="{35BA78BB-7E73-42C7-AC58-7174F486E9D0}" dt="2020-06-10T06:43:11.291" v="2824" actId="1076"/>
          <ac:picMkLst>
            <pc:docMk/>
            <pc:sldMk cId="451932126" sldId="1221"/>
            <ac:picMk id="8" creationId="{A94943C8-AA6C-4AFE-BFCE-52BEB18330B3}"/>
          </ac:picMkLst>
        </pc:picChg>
        <pc:picChg chg="add mod">
          <ac:chgData name="James Hsiao(蕭國鎮_ATP)" userId="9e1ec155-6efb-42e1-bb88-8a1cbc17a981" providerId="ADAL" clId="{35BA78BB-7E73-42C7-AC58-7174F486E9D0}" dt="2020-06-10T06:43:14.104" v="2825" actId="1076"/>
          <ac:picMkLst>
            <pc:docMk/>
            <pc:sldMk cId="451932126" sldId="1221"/>
            <ac:picMk id="9" creationId="{02E48A18-1595-4BF0-BE31-5296E716E70F}"/>
          </ac:picMkLst>
        </pc:picChg>
        <pc:picChg chg="add mod">
          <ac:chgData name="James Hsiao(蕭國鎮_ATP)" userId="9e1ec155-6efb-42e1-bb88-8a1cbc17a981" providerId="ADAL" clId="{35BA78BB-7E73-42C7-AC58-7174F486E9D0}" dt="2020-06-10T06:42:53.322" v="2820" actId="1076"/>
          <ac:picMkLst>
            <pc:docMk/>
            <pc:sldMk cId="451932126" sldId="1221"/>
            <ac:picMk id="10" creationId="{D68358A1-2724-4613-A8F3-2E8C34B0D4FB}"/>
          </ac:picMkLst>
        </pc:picChg>
        <pc:picChg chg="add del mod">
          <ac:chgData name="James Hsiao(蕭國鎮_ATP)" userId="9e1ec155-6efb-42e1-bb88-8a1cbc17a981" providerId="ADAL" clId="{35BA78BB-7E73-42C7-AC58-7174F486E9D0}" dt="2020-06-10T06:41:54.781" v="2812" actId="478"/>
          <ac:picMkLst>
            <pc:docMk/>
            <pc:sldMk cId="451932126" sldId="1221"/>
            <ac:picMk id="12" creationId="{9DE80C4A-7137-44C3-BF4E-EE965EC83B33}"/>
          </ac:picMkLst>
        </pc:picChg>
        <pc:picChg chg="add del mod">
          <ac:chgData name="James Hsiao(蕭國鎮_ATP)" userId="9e1ec155-6efb-42e1-bb88-8a1cbc17a981" providerId="ADAL" clId="{35BA78BB-7E73-42C7-AC58-7174F486E9D0}" dt="2020-06-11T03:11:01.849" v="3143" actId="478"/>
          <ac:picMkLst>
            <pc:docMk/>
            <pc:sldMk cId="451932126" sldId="1221"/>
            <ac:picMk id="13" creationId="{8F7B1BAB-F538-4704-A30B-C446D58590E6}"/>
          </ac:picMkLst>
        </pc:picChg>
      </pc:sldChg>
      <pc:sldChg chg="add del modNotesTx">
        <pc:chgData name="James Hsiao(蕭國鎮_ATP)" userId="9e1ec155-6efb-42e1-bb88-8a1cbc17a981" providerId="ADAL" clId="{35BA78BB-7E73-42C7-AC58-7174F486E9D0}" dt="2020-06-12T07:28:13.999" v="4077" actId="2696"/>
        <pc:sldMkLst>
          <pc:docMk/>
          <pc:sldMk cId="2666555583" sldId="1222"/>
        </pc:sldMkLst>
      </pc:sldChg>
      <pc:sldChg chg="modSp add">
        <pc:chgData name="James Hsiao(蕭國鎮_ATP)" userId="9e1ec155-6efb-42e1-bb88-8a1cbc17a981" providerId="ADAL" clId="{35BA78BB-7E73-42C7-AC58-7174F486E9D0}" dt="2020-06-22T03:30:07.088" v="7466" actId="1076"/>
        <pc:sldMkLst>
          <pc:docMk/>
          <pc:sldMk cId="1476691682" sldId="1223"/>
        </pc:sldMkLst>
        <pc:spChg chg="mod">
          <ac:chgData name="James Hsiao(蕭國鎮_ATP)" userId="9e1ec155-6efb-42e1-bb88-8a1cbc17a981" providerId="ADAL" clId="{35BA78BB-7E73-42C7-AC58-7174F486E9D0}" dt="2020-06-22T03:29:55.431" v="7464" actId="255"/>
          <ac:spMkLst>
            <pc:docMk/>
            <pc:sldMk cId="1476691682" sldId="1223"/>
            <ac:spMk id="76" creationId="{00000000-0000-0000-0000-000000000000}"/>
          </ac:spMkLst>
        </pc:spChg>
        <pc:picChg chg="mod">
          <ac:chgData name="James Hsiao(蕭國鎮_ATP)" userId="9e1ec155-6efb-42e1-bb88-8a1cbc17a981" providerId="ADAL" clId="{35BA78BB-7E73-42C7-AC58-7174F486E9D0}" dt="2020-06-22T03:30:07.088" v="7466" actId="1076"/>
          <ac:picMkLst>
            <pc:docMk/>
            <pc:sldMk cId="1476691682" sldId="1223"/>
            <ac:picMk id="7" creationId="{3D201957-1234-467E-8B05-C294B5F11AA9}"/>
          </ac:picMkLst>
        </pc:picChg>
      </pc:sldChg>
      <pc:sldChg chg="addSp delSp modSp add ord">
        <pc:chgData name="James Hsiao(蕭國鎮_ATP)" userId="9e1ec155-6efb-42e1-bb88-8a1cbc17a981" providerId="ADAL" clId="{35BA78BB-7E73-42C7-AC58-7174F486E9D0}" dt="2020-06-22T03:34:15.651" v="7492" actId="14100"/>
        <pc:sldMkLst>
          <pc:docMk/>
          <pc:sldMk cId="418357165" sldId="1224"/>
        </pc:sldMkLst>
        <pc:spChg chg="add mod">
          <ac:chgData name="James Hsiao(蕭國鎮_ATP)" userId="9e1ec155-6efb-42e1-bb88-8a1cbc17a981" providerId="ADAL" clId="{35BA78BB-7E73-42C7-AC58-7174F486E9D0}" dt="2020-06-22T03:34:15.651" v="7492" actId="14100"/>
          <ac:spMkLst>
            <pc:docMk/>
            <pc:sldMk cId="418357165" sldId="1224"/>
            <ac:spMk id="11" creationId="{D84F82DA-50BA-44C9-9842-B9BEC6562E1B}"/>
          </ac:spMkLst>
        </pc:spChg>
        <pc:spChg chg="mod">
          <ac:chgData name="James Hsiao(蕭國鎮_ATP)" userId="9e1ec155-6efb-42e1-bb88-8a1cbc17a981" providerId="ADAL" clId="{35BA78BB-7E73-42C7-AC58-7174F486E9D0}" dt="2020-06-12T09:32:58.342" v="4156" actId="14100"/>
          <ac:spMkLst>
            <pc:docMk/>
            <pc:sldMk cId="418357165" sldId="1224"/>
            <ac:spMk id="76" creationId="{00000000-0000-0000-0000-000000000000}"/>
          </ac:spMkLst>
        </pc:spChg>
        <pc:picChg chg="add del">
          <ac:chgData name="James Hsiao(蕭國鎮_ATP)" userId="9e1ec155-6efb-42e1-bb88-8a1cbc17a981" providerId="ADAL" clId="{35BA78BB-7E73-42C7-AC58-7174F486E9D0}" dt="2020-06-12T09:17:10.262" v="4125" actId="478"/>
          <ac:picMkLst>
            <pc:docMk/>
            <pc:sldMk cId="418357165" sldId="1224"/>
            <ac:picMk id="3" creationId="{A69D9220-4FFF-44C7-90BB-D89C93F5C654}"/>
          </ac:picMkLst>
        </pc:picChg>
        <pc:picChg chg="add del mod">
          <ac:chgData name="James Hsiao(蕭國鎮_ATP)" userId="9e1ec155-6efb-42e1-bb88-8a1cbc17a981" providerId="ADAL" clId="{35BA78BB-7E73-42C7-AC58-7174F486E9D0}" dt="2020-06-12T09:36:50.298" v="4172" actId="478"/>
          <ac:picMkLst>
            <pc:docMk/>
            <pc:sldMk cId="418357165" sldId="1224"/>
            <ac:picMk id="4" creationId="{B6D1A3EA-5500-4B57-868D-81EAD8C07B48}"/>
          </ac:picMkLst>
        </pc:picChg>
        <pc:picChg chg="add mod">
          <ac:chgData name="James Hsiao(蕭國鎮_ATP)" userId="9e1ec155-6efb-42e1-bb88-8a1cbc17a981" providerId="ADAL" clId="{35BA78BB-7E73-42C7-AC58-7174F486E9D0}" dt="2020-06-12T09:38:09.999" v="4194" actId="1076"/>
          <ac:picMkLst>
            <pc:docMk/>
            <pc:sldMk cId="418357165" sldId="1224"/>
            <ac:picMk id="5" creationId="{A43FF207-E980-473E-A938-AB621D0FD029}"/>
          </ac:picMkLst>
        </pc:picChg>
        <pc:picChg chg="add mod">
          <ac:chgData name="James Hsiao(蕭國鎮_ATP)" userId="9e1ec155-6efb-42e1-bb88-8a1cbc17a981" providerId="ADAL" clId="{35BA78BB-7E73-42C7-AC58-7174F486E9D0}" dt="2020-06-12T09:37:41.673" v="4182" actId="14100"/>
          <ac:picMkLst>
            <pc:docMk/>
            <pc:sldMk cId="418357165" sldId="1224"/>
            <ac:picMk id="6" creationId="{A49DAA5C-8702-46C2-8536-3C850C67473A}"/>
          </ac:picMkLst>
        </pc:picChg>
        <pc:picChg chg="add mod">
          <ac:chgData name="James Hsiao(蕭國鎮_ATP)" userId="9e1ec155-6efb-42e1-bb88-8a1cbc17a981" providerId="ADAL" clId="{35BA78BB-7E73-42C7-AC58-7174F486E9D0}" dt="2020-06-12T09:38:00.765" v="4191" actId="14100"/>
          <ac:picMkLst>
            <pc:docMk/>
            <pc:sldMk cId="418357165" sldId="1224"/>
            <ac:picMk id="7" creationId="{6074C422-6015-496D-9496-DAC974ECC35A}"/>
          </ac:picMkLst>
        </pc:picChg>
        <pc:picChg chg="add del mod">
          <ac:chgData name="James Hsiao(蕭國鎮_ATP)" userId="9e1ec155-6efb-42e1-bb88-8a1cbc17a981" providerId="ADAL" clId="{35BA78BB-7E73-42C7-AC58-7174F486E9D0}" dt="2020-06-12T09:40:37.973" v="4213" actId="478"/>
          <ac:picMkLst>
            <pc:docMk/>
            <pc:sldMk cId="418357165" sldId="1224"/>
            <ac:picMk id="8" creationId="{C28476A2-EA88-4342-B7FC-4BFAA5FAB3A6}"/>
          </ac:picMkLst>
        </pc:picChg>
        <pc:picChg chg="add del mod">
          <ac:chgData name="James Hsiao(蕭國鎮_ATP)" userId="9e1ec155-6efb-42e1-bb88-8a1cbc17a981" providerId="ADAL" clId="{35BA78BB-7E73-42C7-AC58-7174F486E9D0}" dt="2020-06-12T09:39:12.235" v="4206" actId="478"/>
          <ac:picMkLst>
            <pc:docMk/>
            <pc:sldMk cId="418357165" sldId="1224"/>
            <ac:picMk id="9" creationId="{503F0363-75C4-4833-ABFC-C8B351396F88}"/>
          </ac:picMkLst>
        </pc:picChg>
        <pc:picChg chg="add mod">
          <ac:chgData name="James Hsiao(蕭國鎮_ATP)" userId="9e1ec155-6efb-42e1-bb88-8a1cbc17a981" providerId="ADAL" clId="{35BA78BB-7E73-42C7-AC58-7174F486E9D0}" dt="2020-06-12T09:38:13.267" v="4195" actId="1076"/>
          <ac:picMkLst>
            <pc:docMk/>
            <pc:sldMk cId="418357165" sldId="1224"/>
            <ac:picMk id="10" creationId="{93FC24DE-84AB-41C2-92F9-54D7BA979B49}"/>
          </ac:picMkLst>
        </pc:picChg>
        <pc:picChg chg="add mod">
          <ac:chgData name="James Hsiao(蕭國鎮_ATP)" userId="9e1ec155-6efb-42e1-bb88-8a1cbc17a981" providerId="ADAL" clId="{35BA78BB-7E73-42C7-AC58-7174F486E9D0}" dt="2020-06-12T09:41:24.298" v="4222" actId="1076"/>
          <ac:picMkLst>
            <pc:docMk/>
            <pc:sldMk cId="418357165" sldId="1224"/>
            <ac:picMk id="12" creationId="{90ED4F5E-7BE5-421E-A8BD-D1F269755231}"/>
          </ac:picMkLst>
        </pc:picChg>
        <pc:picChg chg="add mod">
          <ac:chgData name="James Hsiao(蕭國鎮_ATP)" userId="9e1ec155-6efb-42e1-bb88-8a1cbc17a981" providerId="ADAL" clId="{35BA78BB-7E73-42C7-AC58-7174F486E9D0}" dt="2020-06-12T09:41:20.882" v="4221" actId="14100"/>
          <ac:picMkLst>
            <pc:docMk/>
            <pc:sldMk cId="418357165" sldId="1224"/>
            <ac:picMk id="13" creationId="{40281B14-EB3D-4F74-9BBC-3FFB4E51FE7D}"/>
          </ac:picMkLst>
        </pc:picChg>
      </pc:sldChg>
      <pc:sldChg chg="addSp delSp modSp add">
        <pc:chgData name="James Hsiao(蕭國鎮_ATP)" userId="9e1ec155-6efb-42e1-bb88-8a1cbc17a981" providerId="ADAL" clId="{35BA78BB-7E73-42C7-AC58-7174F486E9D0}" dt="2020-06-22T03:37:44.170" v="7514" actId="14100"/>
        <pc:sldMkLst>
          <pc:docMk/>
          <pc:sldMk cId="771249997" sldId="1225"/>
        </pc:sldMkLst>
        <pc:spChg chg="add del mod">
          <ac:chgData name="James Hsiao(蕭國鎮_ATP)" userId="9e1ec155-6efb-42e1-bb88-8a1cbc17a981" providerId="ADAL" clId="{35BA78BB-7E73-42C7-AC58-7174F486E9D0}" dt="2020-06-22T03:36:55.852" v="7507"/>
          <ac:spMkLst>
            <pc:docMk/>
            <pc:sldMk cId="771249997" sldId="1225"/>
            <ac:spMk id="4" creationId="{8C3AD281-C279-4DA7-ACB7-AD82EEAEC066}"/>
          </ac:spMkLst>
        </pc:spChg>
        <pc:spChg chg="mod">
          <ac:chgData name="James Hsiao(蕭國鎮_ATP)" userId="9e1ec155-6efb-42e1-bb88-8a1cbc17a981" providerId="ADAL" clId="{35BA78BB-7E73-42C7-AC58-7174F486E9D0}" dt="2020-06-22T03:37:37.105" v="7512" actId="1076"/>
          <ac:spMkLst>
            <pc:docMk/>
            <pc:sldMk cId="771249997" sldId="1225"/>
            <ac:spMk id="11" creationId="{D84F82DA-50BA-44C9-9842-B9BEC6562E1B}"/>
          </ac:spMkLst>
        </pc:spChg>
        <pc:spChg chg="mod">
          <ac:chgData name="James Hsiao(蕭國鎮_ATP)" userId="9e1ec155-6efb-42e1-bb88-8a1cbc17a981" providerId="ADAL" clId="{35BA78BB-7E73-42C7-AC58-7174F486E9D0}" dt="2020-06-22T03:36:35.859" v="7502" actId="14100"/>
          <ac:spMkLst>
            <pc:docMk/>
            <pc:sldMk cId="771249997" sldId="1225"/>
            <ac:spMk id="76" creationId="{00000000-0000-0000-0000-000000000000}"/>
          </ac:spMkLst>
        </pc:spChg>
        <pc:picChg chg="add mod">
          <ac:chgData name="James Hsiao(蕭國鎮_ATP)" userId="9e1ec155-6efb-42e1-bb88-8a1cbc17a981" providerId="ADAL" clId="{35BA78BB-7E73-42C7-AC58-7174F486E9D0}" dt="2020-06-22T03:37:44.170" v="7514" actId="14100"/>
          <ac:picMkLst>
            <pc:docMk/>
            <pc:sldMk cId="771249997" sldId="1225"/>
            <ac:picMk id="3" creationId="{A9A733A3-8B62-4DC4-87CC-5B72B6A46963}"/>
          </ac:picMkLst>
        </pc:picChg>
        <pc:picChg chg="del">
          <ac:chgData name="James Hsiao(蕭國鎮_ATP)" userId="9e1ec155-6efb-42e1-bb88-8a1cbc17a981" providerId="ADAL" clId="{35BA78BB-7E73-42C7-AC58-7174F486E9D0}" dt="2020-06-12T09:44:40.577" v="4232" actId="478"/>
          <ac:picMkLst>
            <pc:docMk/>
            <pc:sldMk cId="771249997" sldId="1225"/>
            <ac:picMk id="5" creationId="{A43FF207-E980-473E-A938-AB621D0FD029}"/>
          </ac:picMkLst>
        </pc:picChg>
        <pc:picChg chg="del">
          <ac:chgData name="James Hsiao(蕭國鎮_ATP)" userId="9e1ec155-6efb-42e1-bb88-8a1cbc17a981" providerId="ADAL" clId="{35BA78BB-7E73-42C7-AC58-7174F486E9D0}" dt="2020-06-12T09:44:38.873" v="4230" actId="478"/>
          <ac:picMkLst>
            <pc:docMk/>
            <pc:sldMk cId="771249997" sldId="1225"/>
            <ac:picMk id="6" creationId="{A49DAA5C-8702-46C2-8536-3C850C67473A}"/>
          </ac:picMkLst>
        </pc:picChg>
        <pc:picChg chg="del">
          <ac:chgData name="James Hsiao(蕭國鎮_ATP)" userId="9e1ec155-6efb-42e1-bb88-8a1cbc17a981" providerId="ADAL" clId="{35BA78BB-7E73-42C7-AC58-7174F486E9D0}" dt="2020-06-12T09:44:37.810" v="4229" actId="478"/>
          <ac:picMkLst>
            <pc:docMk/>
            <pc:sldMk cId="771249997" sldId="1225"/>
            <ac:picMk id="7" creationId="{6074C422-6015-496D-9496-DAC974ECC35A}"/>
          </ac:picMkLst>
        </pc:picChg>
        <pc:picChg chg="del">
          <ac:chgData name="James Hsiao(蕭國鎮_ATP)" userId="9e1ec155-6efb-42e1-bb88-8a1cbc17a981" providerId="ADAL" clId="{35BA78BB-7E73-42C7-AC58-7174F486E9D0}" dt="2020-06-12T09:44:39.671" v="4231" actId="478"/>
          <ac:picMkLst>
            <pc:docMk/>
            <pc:sldMk cId="771249997" sldId="1225"/>
            <ac:picMk id="10" creationId="{93FC24DE-84AB-41C2-92F9-54D7BA979B49}"/>
          </ac:picMkLst>
        </pc:picChg>
        <pc:picChg chg="del">
          <ac:chgData name="James Hsiao(蕭國鎮_ATP)" userId="9e1ec155-6efb-42e1-bb88-8a1cbc17a981" providerId="ADAL" clId="{35BA78BB-7E73-42C7-AC58-7174F486E9D0}" dt="2020-06-12T09:47:13.331" v="4237" actId="478"/>
          <ac:picMkLst>
            <pc:docMk/>
            <pc:sldMk cId="771249997" sldId="1225"/>
            <ac:picMk id="12" creationId="{90ED4F5E-7BE5-421E-A8BD-D1F269755231}"/>
          </ac:picMkLst>
        </pc:picChg>
        <pc:picChg chg="del">
          <ac:chgData name="James Hsiao(蕭國鎮_ATP)" userId="9e1ec155-6efb-42e1-bb88-8a1cbc17a981" providerId="ADAL" clId="{35BA78BB-7E73-42C7-AC58-7174F486E9D0}" dt="2020-06-12T09:47:14.661" v="4238" actId="478"/>
          <ac:picMkLst>
            <pc:docMk/>
            <pc:sldMk cId="771249997" sldId="1225"/>
            <ac:picMk id="13" creationId="{40281B14-EB3D-4F74-9BBC-3FFB4E51FE7D}"/>
          </ac:picMkLst>
        </pc:picChg>
      </pc:sldChg>
      <pc:sldChg chg="addSp delSp modSp add del ord modNotesTx">
        <pc:chgData name="James Hsiao(蕭國鎮_ATP)" userId="9e1ec155-6efb-42e1-bb88-8a1cbc17a981" providerId="ADAL" clId="{35BA78BB-7E73-42C7-AC58-7174F486E9D0}" dt="2020-06-20T09:18:42.281" v="6904" actId="2696"/>
        <pc:sldMkLst>
          <pc:docMk/>
          <pc:sldMk cId="3001170878" sldId="1226"/>
        </pc:sldMkLst>
        <pc:spChg chg="mod">
          <ac:chgData name="James Hsiao(蕭國鎮_ATP)" userId="9e1ec155-6efb-42e1-bb88-8a1cbc17a981" providerId="ADAL" clId="{35BA78BB-7E73-42C7-AC58-7174F486E9D0}" dt="2020-06-20T09:07:32.210" v="6902"/>
          <ac:spMkLst>
            <pc:docMk/>
            <pc:sldMk cId="3001170878" sldId="1226"/>
            <ac:spMk id="2" creationId="{00000000-0000-0000-0000-000000000000}"/>
          </ac:spMkLst>
        </pc:spChg>
        <pc:spChg chg="del mod">
          <ac:chgData name="James Hsiao(蕭國鎮_ATP)" userId="9e1ec155-6efb-42e1-bb88-8a1cbc17a981" providerId="ADAL" clId="{35BA78BB-7E73-42C7-AC58-7174F486E9D0}" dt="2020-06-12T10:53:01.502" v="4289" actId="478"/>
          <ac:spMkLst>
            <pc:docMk/>
            <pc:sldMk cId="3001170878" sldId="1226"/>
            <ac:spMk id="5" creationId="{3AFA9679-85FE-497E-BE2E-CD8FC5EB816D}"/>
          </ac:spMkLst>
        </pc:spChg>
        <pc:spChg chg="mod">
          <ac:chgData name="James Hsiao(蕭國鎮_ATP)" userId="9e1ec155-6efb-42e1-bb88-8a1cbc17a981" providerId="ADAL" clId="{35BA78BB-7E73-42C7-AC58-7174F486E9D0}" dt="2020-06-12T10:57:44.629" v="4302" actId="20577"/>
          <ac:spMkLst>
            <pc:docMk/>
            <pc:sldMk cId="3001170878" sldId="1226"/>
            <ac:spMk id="76" creationId="{00000000-0000-0000-0000-000000000000}"/>
          </ac:spMkLst>
        </pc:spChg>
        <pc:picChg chg="del">
          <ac:chgData name="James Hsiao(蕭國鎮_ATP)" userId="9e1ec155-6efb-42e1-bb88-8a1cbc17a981" providerId="ADAL" clId="{35BA78BB-7E73-42C7-AC58-7174F486E9D0}" dt="2020-06-12T10:49:43.831" v="4280" actId="478"/>
          <ac:picMkLst>
            <pc:docMk/>
            <pc:sldMk cId="3001170878" sldId="1226"/>
            <ac:picMk id="3" creationId="{F92AD53E-7B89-470D-83FC-8222D0828461}"/>
          </ac:picMkLst>
        </pc:picChg>
        <pc:picChg chg="add mod">
          <ac:chgData name="James Hsiao(蕭國鎮_ATP)" userId="9e1ec155-6efb-42e1-bb88-8a1cbc17a981" providerId="ADAL" clId="{35BA78BB-7E73-42C7-AC58-7174F486E9D0}" dt="2020-06-12T10:53:40.821" v="4299" actId="1076"/>
          <ac:picMkLst>
            <pc:docMk/>
            <pc:sldMk cId="3001170878" sldId="1226"/>
            <ac:picMk id="4" creationId="{3106FE47-87F8-4543-B8F4-98F3F981B07E}"/>
          </ac:picMkLst>
        </pc:picChg>
      </pc:sldChg>
      <pc:sldChg chg="addSp delSp modSp add modNotesTx">
        <pc:chgData name="James Hsiao(蕭國鎮_ATP)" userId="9e1ec155-6efb-42e1-bb88-8a1cbc17a981" providerId="ADAL" clId="{35BA78BB-7E73-42C7-AC58-7174F486E9D0}" dt="2020-06-22T02:45:40.900" v="7245" actId="14100"/>
        <pc:sldMkLst>
          <pc:docMk/>
          <pc:sldMk cId="124920104" sldId="1227"/>
        </pc:sldMkLst>
        <pc:spChg chg="del mod">
          <ac:chgData name="James Hsiao(蕭國鎮_ATP)" userId="9e1ec155-6efb-42e1-bb88-8a1cbc17a981" providerId="ADAL" clId="{35BA78BB-7E73-42C7-AC58-7174F486E9D0}" dt="2020-06-19T09:41:45.708" v="6289" actId="478"/>
          <ac:spMkLst>
            <pc:docMk/>
            <pc:sldMk cId="124920104" sldId="1227"/>
            <ac:spMk id="120" creationId="{00000000-0000-0000-0000-000000000000}"/>
          </ac:spMkLst>
        </pc:spChg>
        <pc:picChg chg="add mod">
          <ac:chgData name="James Hsiao(蕭國鎮_ATP)" userId="9e1ec155-6efb-42e1-bb88-8a1cbc17a981" providerId="ADAL" clId="{35BA78BB-7E73-42C7-AC58-7174F486E9D0}" dt="2020-06-22T02:45:40.900" v="7245" actId="14100"/>
          <ac:picMkLst>
            <pc:docMk/>
            <pc:sldMk cId="124920104" sldId="1227"/>
            <ac:picMk id="2" creationId="{0BC0A881-3D5D-4872-B0E1-7580AB60675E}"/>
          </ac:picMkLst>
        </pc:picChg>
        <pc:picChg chg="add mod">
          <ac:chgData name="James Hsiao(蕭國鎮_ATP)" userId="9e1ec155-6efb-42e1-bb88-8a1cbc17a981" providerId="ADAL" clId="{35BA78BB-7E73-42C7-AC58-7174F486E9D0}" dt="2020-06-22T02:45:31.765" v="7243" actId="1076"/>
          <ac:picMkLst>
            <pc:docMk/>
            <pc:sldMk cId="124920104" sldId="1227"/>
            <ac:picMk id="3" creationId="{7AAF6723-0509-4C47-A08C-10E2E6CF8573}"/>
          </ac:picMkLst>
        </pc:picChg>
        <pc:picChg chg="add mod">
          <ac:chgData name="James Hsiao(蕭國鎮_ATP)" userId="9e1ec155-6efb-42e1-bb88-8a1cbc17a981" providerId="ADAL" clId="{35BA78BB-7E73-42C7-AC58-7174F486E9D0}" dt="2020-06-20T06:13:21.819" v="6658" actId="1076"/>
          <ac:picMkLst>
            <pc:docMk/>
            <pc:sldMk cId="124920104" sldId="1227"/>
            <ac:picMk id="4" creationId="{42915744-8B19-495F-9D82-E74C468C6BB1}"/>
          </ac:picMkLst>
        </pc:picChg>
        <pc:picChg chg="del mod">
          <ac:chgData name="James Hsiao(蕭國鎮_ATP)" userId="9e1ec155-6efb-42e1-bb88-8a1cbc17a981" providerId="ADAL" clId="{35BA78BB-7E73-42C7-AC58-7174F486E9D0}" dt="2020-06-19T09:41:39.684" v="6287" actId="478"/>
          <ac:picMkLst>
            <pc:docMk/>
            <pc:sldMk cId="124920104" sldId="1227"/>
            <ac:picMk id="5" creationId="{B78FC8BF-B7A3-4FAA-B1C3-91FA97799A52}"/>
          </ac:picMkLst>
        </pc:picChg>
      </pc:sldChg>
      <pc:sldChg chg="addSp delSp modSp add ord">
        <pc:chgData name="James Hsiao(蕭國鎮_ATP)" userId="9e1ec155-6efb-42e1-bb88-8a1cbc17a981" providerId="ADAL" clId="{35BA78BB-7E73-42C7-AC58-7174F486E9D0}" dt="2020-06-22T03:31:01.016" v="7473" actId="1076"/>
        <pc:sldMkLst>
          <pc:docMk/>
          <pc:sldMk cId="2669507951" sldId="1228"/>
        </pc:sldMkLst>
        <pc:spChg chg="mod">
          <ac:chgData name="James Hsiao(蕭國鎮_ATP)" userId="9e1ec155-6efb-42e1-bb88-8a1cbc17a981" providerId="ADAL" clId="{35BA78BB-7E73-42C7-AC58-7174F486E9D0}" dt="2020-06-20T09:07:42.700" v="6903"/>
          <ac:spMkLst>
            <pc:docMk/>
            <pc:sldMk cId="2669507951" sldId="1228"/>
            <ac:spMk id="2" creationId="{00000000-0000-0000-0000-000000000000}"/>
          </ac:spMkLst>
        </pc:spChg>
        <pc:spChg chg="mod">
          <ac:chgData name="James Hsiao(蕭國鎮_ATP)" userId="9e1ec155-6efb-42e1-bb88-8a1cbc17a981" providerId="ADAL" clId="{35BA78BB-7E73-42C7-AC58-7174F486E9D0}" dt="2020-06-22T03:30:40.131" v="7469" actId="14100"/>
          <ac:spMkLst>
            <pc:docMk/>
            <pc:sldMk cId="2669507951" sldId="1228"/>
            <ac:spMk id="6" creationId="{CFE5E193-A405-4678-8687-E3A9580F7F6C}"/>
          </ac:spMkLst>
        </pc:spChg>
        <pc:picChg chg="del">
          <ac:chgData name="James Hsiao(蕭國鎮_ATP)" userId="9e1ec155-6efb-42e1-bb88-8a1cbc17a981" providerId="ADAL" clId="{35BA78BB-7E73-42C7-AC58-7174F486E9D0}" dt="2020-06-20T08:43:14.773" v="6884" actId="478"/>
          <ac:picMkLst>
            <pc:docMk/>
            <pc:sldMk cId="2669507951" sldId="1228"/>
            <ac:picMk id="3" creationId="{847E208C-1909-474D-8AF6-E0B12D8712CB}"/>
          </ac:picMkLst>
        </pc:picChg>
        <pc:picChg chg="add mod">
          <ac:chgData name="James Hsiao(蕭國鎮_ATP)" userId="9e1ec155-6efb-42e1-bb88-8a1cbc17a981" providerId="ADAL" clId="{35BA78BB-7E73-42C7-AC58-7174F486E9D0}" dt="2020-06-22T03:31:01.016" v="7473" actId="1076"/>
          <ac:picMkLst>
            <pc:docMk/>
            <pc:sldMk cId="2669507951" sldId="1228"/>
            <ac:picMk id="4" creationId="{5C7DBBA1-0B6E-471D-928C-220D30DE9972}"/>
          </ac:picMkLst>
        </pc:picChg>
        <pc:picChg chg="del">
          <ac:chgData name="James Hsiao(蕭國鎮_ATP)" userId="9e1ec155-6efb-42e1-bb88-8a1cbc17a981" providerId="ADAL" clId="{35BA78BB-7E73-42C7-AC58-7174F486E9D0}" dt="2020-06-20T08:43:09.936" v="6882" actId="478"/>
          <ac:picMkLst>
            <pc:docMk/>
            <pc:sldMk cId="2669507951" sldId="1228"/>
            <ac:picMk id="9" creationId="{0223DE62-139E-4BB2-AD84-CEA688221EDF}"/>
          </ac:picMkLst>
        </pc:picChg>
      </pc:sldChg>
      <pc:sldChg chg="addSp delSp modSp add">
        <pc:chgData name="James Hsiao(蕭國鎮_ATP)" userId="9e1ec155-6efb-42e1-bb88-8a1cbc17a981" providerId="ADAL" clId="{35BA78BB-7E73-42C7-AC58-7174F486E9D0}" dt="2020-06-20T09:50:31.864" v="7051" actId="1076"/>
        <pc:sldMkLst>
          <pc:docMk/>
          <pc:sldMk cId="491782530" sldId="1229"/>
        </pc:sldMkLst>
        <pc:spChg chg="add del mod">
          <ac:chgData name="James Hsiao(蕭國鎮_ATP)" userId="9e1ec155-6efb-42e1-bb88-8a1cbc17a981" providerId="ADAL" clId="{35BA78BB-7E73-42C7-AC58-7174F486E9D0}" dt="2020-06-20T09:44:56.156" v="6953"/>
          <ac:spMkLst>
            <pc:docMk/>
            <pc:sldMk cId="491782530" sldId="1229"/>
            <ac:spMk id="3" creationId="{5F79BD9F-42AF-4A2E-BE35-F65487359A33}"/>
          </ac:spMkLst>
        </pc:spChg>
        <pc:spChg chg="add mod">
          <ac:chgData name="James Hsiao(蕭國鎮_ATP)" userId="9e1ec155-6efb-42e1-bb88-8a1cbc17a981" providerId="ADAL" clId="{35BA78BB-7E73-42C7-AC58-7174F486E9D0}" dt="2020-06-20T09:50:07.819" v="7047" actId="14100"/>
          <ac:spMkLst>
            <pc:docMk/>
            <pc:sldMk cId="491782530" sldId="1229"/>
            <ac:spMk id="8" creationId="{F59C7D0A-01AE-4D28-9A11-57CCC3D09933}"/>
          </ac:spMkLst>
        </pc:spChg>
        <pc:picChg chg="del">
          <ac:chgData name="James Hsiao(蕭國鎮_ATP)" userId="9e1ec155-6efb-42e1-bb88-8a1cbc17a981" providerId="ADAL" clId="{35BA78BB-7E73-42C7-AC58-7174F486E9D0}" dt="2020-06-20T09:44:53.976" v="6952" actId="478"/>
          <ac:picMkLst>
            <pc:docMk/>
            <pc:sldMk cId="491782530" sldId="1229"/>
            <ac:picMk id="4" creationId="{840A55D9-2DB9-45FF-AA32-15FD1A63CF97}"/>
          </ac:picMkLst>
        </pc:picChg>
        <pc:picChg chg="add mod">
          <ac:chgData name="James Hsiao(蕭國鎮_ATP)" userId="9e1ec155-6efb-42e1-bb88-8a1cbc17a981" providerId="ADAL" clId="{35BA78BB-7E73-42C7-AC58-7174F486E9D0}" dt="2020-06-20T09:50:31.864" v="7051" actId="1076"/>
          <ac:picMkLst>
            <pc:docMk/>
            <pc:sldMk cId="491782530" sldId="1229"/>
            <ac:picMk id="5" creationId="{85050DF7-6DF8-4C7A-B0C3-C41574E2E589}"/>
          </ac:picMkLst>
        </pc:picChg>
        <pc:picChg chg="add mod">
          <ac:chgData name="James Hsiao(蕭國鎮_ATP)" userId="9e1ec155-6efb-42e1-bb88-8a1cbc17a981" providerId="ADAL" clId="{35BA78BB-7E73-42C7-AC58-7174F486E9D0}" dt="2020-06-20T09:50:27.485" v="7050" actId="1076"/>
          <ac:picMkLst>
            <pc:docMk/>
            <pc:sldMk cId="491782530" sldId="1229"/>
            <ac:picMk id="6" creationId="{B3C55E9D-4699-45D6-91A6-663C00DEDF8F}"/>
          </ac:picMkLst>
        </pc:picChg>
      </pc:sldChg>
      <pc:sldChg chg="addSp delSp modSp add">
        <pc:chgData name="James Hsiao(蕭國鎮_ATP)" userId="9e1ec155-6efb-42e1-bb88-8a1cbc17a981" providerId="ADAL" clId="{35BA78BB-7E73-42C7-AC58-7174F486E9D0}" dt="2020-06-20T10:00:02.016" v="7074" actId="14100"/>
        <pc:sldMkLst>
          <pc:docMk/>
          <pc:sldMk cId="4022627573" sldId="1230"/>
        </pc:sldMkLst>
        <pc:spChg chg="add del mod">
          <ac:chgData name="James Hsiao(蕭國鎮_ATP)" userId="9e1ec155-6efb-42e1-bb88-8a1cbc17a981" providerId="ADAL" clId="{35BA78BB-7E73-42C7-AC58-7174F486E9D0}" dt="2020-06-20T09:59:15.676" v="7070"/>
          <ac:spMkLst>
            <pc:docMk/>
            <pc:sldMk cId="4022627573" sldId="1230"/>
            <ac:spMk id="3" creationId="{26089BF4-0CB4-41DC-A99C-D9E1609BF0BA}"/>
          </ac:spMkLst>
        </pc:spChg>
        <pc:spChg chg="mod">
          <ac:chgData name="James Hsiao(蕭國鎮_ATP)" userId="9e1ec155-6efb-42e1-bb88-8a1cbc17a981" providerId="ADAL" clId="{35BA78BB-7E73-42C7-AC58-7174F486E9D0}" dt="2020-06-20T09:58:28.069" v="7067" actId="20577"/>
          <ac:spMkLst>
            <pc:docMk/>
            <pc:sldMk cId="4022627573" sldId="1230"/>
            <ac:spMk id="8" creationId="{F59C7D0A-01AE-4D28-9A11-57CCC3D09933}"/>
          </ac:spMkLst>
        </pc:spChg>
        <pc:picChg chg="add mod">
          <ac:chgData name="James Hsiao(蕭國鎮_ATP)" userId="9e1ec155-6efb-42e1-bb88-8a1cbc17a981" providerId="ADAL" clId="{35BA78BB-7E73-42C7-AC58-7174F486E9D0}" dt="2020-06-20T10:00:02.016" v="7074" actId="14100"/>
          <ac:picMkLst>
            <pc:docMk/>
            <pc:sldMk cId="4022627573" sldId="1230"/>
            <ac:picMk id="4" creationId="{28E219E0-79FA-4148-A1D5-6569CDA0D118}"/>
          </ac:picMkLst>
        </pc:picChg>
        <pc:picChg chg="del">
          <ac:chgData name="James Hsiao(蕭國鎮_ATP)" userId="9e1ec155-6efb-42e1-bb88-8a1cbc17a981" providerId="ADAL" clId="{35BA78BB-7E73-42C7-AC58-7174F486E9D0}" dt="2020-06-20T09:59:12.887" v="7069" actId="478"/>
          <ac:picMkLst>
            <pc:docMk/>
            <pc:sldMk cId="4022627573" sldId="1230"/>
            <ac:picMk id="5" creationId="{85050DF7-6DF8-4C7A-B0C3-C41574E2E589}"/>
          </ac:picMkLst>
        </pc:picChg>
        <pc:picChg chg="del">
          <ac:chgData name="James Hsiao(蕭國鎮_ATP)" userId="9e1ec155-6efb-42e1-bb88-8a1cbc17a981" providerId="ADAL" clId="{35BA78BB-7E73-42C7-AC58-7174F486E9D0}" dt="2020-06-20T09:59:11.196" v="7068" actId="478"/>
          <ac:picMkLst>
            <pc:docMk/>
            <pc:sldMk cId="4022627573" sldId="1230"/>
            <ac:picMk id="6" creationId="{B3C55E9D-4699-45D6-91A6-663C00DEDF8F}"/>
          </ac:picMkLst>
        </pc:picChg>
      </pc:sldChg>
    </pc:docChg>
  </pc:docChgLst>
  <pc:docChgLst>
    <pc:chgData name="James Hsiao(蕭國鎮_ATP)" userId="9e1ec155-6efb-42e1-bb88-8a1cbc17a981" providerId="ADAL" clId="{A1DE1870-ABC0-4ADF-A01B-CD511DABD8A9}"/>
    <pc:docChg chg="undo custSel addSld delSld modSld sldOrd">
      <pc:chgData name="James Hsiao(蕭國鎮_ATP)" userId="9e1ec155-6efb-42e1-bb88-8a1cbc17a981" providerId="ADAL" clId="{A1DE1870-ABC0-4ADF-A01B-CD511DABD8A9}" dt="2020-05-12T08:01:03.215" v="1229" actId="6549"/>
      <pc:docMkLst>
        <pc:docMk/>
      </pc:docMkLst>
      <pc:sldChg chg="delSp modSp">
        <pc:chgData name="James Hsiao(蕭國鎮_ATP)" userId="9e1ec155-6efb-42e1-bb88-8a1cbc17a981" providerId="ADAL" clId="{A1DE1870-ABC0-4ADF-A01B-CD511DABD8A9}" dt="2020-04-29T01:31:23.982" v="1" actId="478"/>
        <pc:sldMkLst>
          <pc:docMk/>
          <pc:sldMk cId="1389449884" sldId="262"/>
        </pc:sldMkLst>
        <pc:spChg chg="del mod">
          <ac:chgData name="James Hsiao(蕭國鎮_ATP)" userId="9e1ec155-6efb-42e1-bb88-8a1cbc17a981" providerId="ADAL" clId="{A1DE1870-ABC0-4ADF-A01B-CD511DABD8A9}" dt="2020-04-29T01:31:23.982" v="1" actId="478"/>
          <ac:spMkLst>
            <pc:docMk/>
            <pc:sldMk cId="1389449884" sldId="262"/>
            <ac:spMk id="13" creationId="{E2DBBD9B-91F7-47E8-A751-AC8BE2EAE83E}"/>
          </ac:spMkLst>
        </pc:spChg>
      </pc:sldChg>
      <pc:sldChg chg="modSp">
        <pc:chgData name="James Hsiao(蕭國鎮_ATP)" userId="9e1ec155-6efb-42e1-bb88-8a1cbc17a981" providerId="ADAL" clId="{A1DE1870-ABC0-4ADF-A01B-CD511DABD8A9}" dt="2020-05-12T08:01:03.215" v="1229" actId="6549"/>
        <pc:sldMkLst>
          <pc:docMk/>
          <pc:sldMk cId="82657229" sldId="272"/>
        </pc:sldMkLst>
        <pc:spChg chg="mod">
          <ac:chgData name="James Hsiao(蕭國鎮_ATP)" userId="9e1ec155-6efb-42e1-bb88-8a1cbc17a981" providerId="ADAL" clId="{A1DE1870-ABC0-4ADF-A01B-CD511DABD8A9}" dt="2020-05-12T08:00:54.544" v="1228" actId="20577"/>
          <ac:spMkLst>
            <pc:docMk/>
            <pc:sldMk cId="82657229" sldId="272"/>
            <ac:spMk id="4" creationId="{00000000-0000-0000-0000-000000000000}"/>
          </ac:spMkLst>
        </pc:spChg>
        <pc:spChg chg="mod">
          <ac:chgData name="James Hsiao(蕭國鎮_ATP)" userId="9e1ec155-6efb-42e1-bb88-8a1cbc17a981" providerId="ADAL" clId="{A1DE1870-ABC0-4ADF-A01B-CD511DABD8A9}" dt="2020-05-12T08:01:03.215" v="1229" actId="6549"/>
          <ac:spMkLst>
            <pc:docMk/>
            <pc:sldMk cId="82657229" sldId="272"/>
            <ac:spMk id="5" creationId="{00000000-0000-0000-0000-000000000000}"/>
          </ac:spMkLst>
        </pc:spChg>
      </pc:sldChg>
      <pc:sldChg chg="modSp">
        <pc:chgData name="James Hsiao(蕭國鎮_ATP)" userId="9e1ec155-6efb-42e1-bb88-8a1cbc17a981" providerId="ADAL" clId="{A1DE1870-ABC0-4ADF-A01B-CD511DABD8A9}" dt="2020-04-29T03:04:13.620" v="58" actId="255"/>
        <pc:sldMkLst>
          <pc:docMk/>
          <pc:sldMk cId="892525565" sldId="802"/>
        </pc:sldMkLst>
        <pc:spChg chg="mod">
          <ac:chgData name="James Hsiao(蕭國鎮_ATP)" userId="9e1ec155-6efb-42e1-bb88-8a1cbc17a981" providerId="ADAL" clId="{A1DE1870-ABC0-4ADF-A01B-CD511DABD8A9}" dt="2020-04-29T03:04:13.620" v="58" actId="255"/>
          <ac:spMkLst>
            <pc:docMk/>
            <pc:sldMk cId="892525565" sldId="802"/>
            <ac:spMk id="120" creationId="{00000000-0000-0000-0000-000000000000}"/>
          </ac:spMkLst>
        </pc:spChg>
      </pc:sldChg>
      <pc:sldChg chg="addSp delSp modSp del">
        <pc:chgData name="James Hsiao(蕭國鎮_ATP)" userId="9e1ec155-6efb-42e1-bb88-8a1cbc17a981" providerId="ADAL" clId="{A1DE1870-ABC0-4ADF-A01B-CD511DABD8A9}" dt="2020-04-30T07:36:19.986" v="1172" actId="2696"/>
        <pc:sldMkLst>
          <pc:docMk/>
          <pc:sldMk cId="3739182088" sldId="803"/>
        </pc:sldMkLst>
        <pc:spChg chg="del mod">
          <ac:chgData name="James Hsiao(蕭國鎮_ATP)" userId="9e1ec155-6efb-42e1-bb88-8a1cbc17a981" providerId="ADAL" clId="{A1DE1870-ABC0-4ADF-A01B-CD511DABD8A9}" dt="2020-04-30T07:30:17.820" v="1138"/>
          <ac:spMkLst>
            <pc:docMk/>
            <pc:sldMk cId="3739182088" sldId="803"/>
            <ac:spMk id="3" creationId="{00000000-0000-0000-0000-000000000000}"/>
          </ac:spMkLst>
        </pc:spChg>
        <pc:spChg chg="add del mod">
          <ac:chgData name="James Hsiao(蕭國鎮_ATP)" userId="9e1ec155-6efb-42e1-bb88-8a1cbc17a981" providerId="ADAL" clId="{A1DE1870-ABC0-4ADF-A01B-CD511DABD8A9}" dt="2020-04-30T07:30:59.420" v="1142" actId="478"/>
          <ac:spMkLst>
            <pc:docMk/>
            <pc:sldMk cId="3739182088" sldId="803"/>
            <ac:spMk id="5" creationId="{C19C3C56-3E75-4442-8543-D5FFE4DF1928}"/>
          </ac:spMkLst>
        </pc:spChg>
        <pc:spChg chg="del mod">
          <ac:chgData name="James Hsiao(蕭國鎮_ATP)" userId="9e1ec155-6efb-42e1-bb88-8a1cbc17a981" providerId="ADAL" clId="{A1DE1870-ABC0-4ADF-A01B-CD511DABD8A9}" dt="2020-04-30T07:31:24.801" v="1145"/>
          <ac:spMkLst>
            <pc:docMk/>
            <pc:sldMk cId="3739182088" sldId="803"/>
            <ac:spMk id="6" creationId="{D7A38871-B444-4535-A755-791E22B16DF0}"/>
          </ac:spMkLst>
        </pc:spChg>
        <pc:spChg chg="del">
          <ac:chgData name="James Hsiao(蕭國鎮_ATP)" userId="9e1ec155-6efb-42e1-bb88-8a1cbc17a981" providerId="ADAL" clId="{A1DE1870-ABC0-4ADF-A01B-CD511DABD8A9}" dt="2020-04-30T07:31:46.864" v="1147"/>
          <ac:spMkLst>
            <pc:docMk/>
            <pc:sldMk cId="3739182088" sldId="803"/>
            <ac:spMk id="7" creationId="{00000000-0000-0000-0000-000000000000}"/>
          </ac:spMkLst>
        </pc:spChg>
        <pc:spChg chg="del">
          <ac:chgData name="James Hsiao(蕭國鎮_ATP)" userId="9e1ec155-6efb-42e1-bb88-8a1cbc17a981" providerId="ADAL" clId="{A1DE1870-ABC0-4ADF-A01B-CD511DABD8A9}" dt="2020-04-30T07:32:15.443" v="1150"/>
          <ac:spMkLst>
            <pc:docMk/>
            <pc:sldMk cId="3739182088" sldId="803"/>
            <ac:spMk id="10" creationId="{C7028DD2-8369-4722-8B13-03C00171DE7F}"/>
          </ac:spMkLst>
        </pc:spChg>
      </pc:sldChg>
      <pc:sldChg chg="delSp modSp">
        <pc:chgData name="James Hsiao(蕭國鎮_ATP)" userId="9e1ec155-6efb-42e1-bb88-8a1cbc17a981" providerId="ADAL" clId="{A1DE1870-ABC0-4ADF-A01B-CD511DABD8A9}" dt="2020-04-29T01:41:55.020" v="32" actId="478"/>
        <pc:sldMkLst>
          <pc:docMk/>
          <pc:sldMk cId="3020543862" sldId="809"/>
        </pc:sldMkLst>
        <pc:spChg chg="del mod">
          <ac:chgData name="James Hsiao(蕭國鎮_ATP)" userId="9e1ec155-6efb-42e1-bb88-8a1cbc17a981" providerId="ADAL" clId="{A1DE1870-ABC0-4ADF-A01B-CD511DABD8A9}" dt="2020-04-29T01:41:55.020" v="32" actId="478"/>
          <ac:spMkLst>
            <pc:docMk/>
            <pc:sldMk cId="3020543862" sldId="809"/>
            <ac:spMk id="5" creationId="{00000000-0000-0000-0000-000000000000}"/>
          </ac:spMkLst>
        </pc:spChg>
      </pc:sldChg>
      <pc:sldChg chg="delSp">
        <pc:chgData name="James Hsiao(蕭國鎮_ATP)" userId="9e1ec155-6efb-42e1-bb88-8a1cbc17a981" providerId="ADAL" clId="{A1DE1870-ABC0-4ADF-A01B-CD511DABD8A9}" dt="2020-04-29T01:42:05.296" v="33" actId="478"/>
        <pc:sldMkLst>
          <pc:docMk/>
          <pc:sldMk cId="1998325250" sldId="810"/>
        </pc:sldMkLst>
        <pc:spChg chg="del">
          <ac:chgData name="James Hsiao(蕭國鎮_ATP)" userId="9e1ec155-6efb-42e1-bb88-8a1cbc17a981" providerId="ADAL" clId="{A1DE1870-ABC0-4ADF-A01B-CD511DABD8A9}" dt="2020-04-29T01:42:05.296" v="33" actId="478"/>
          <ac:spMkLst>
            <pc:docMk/>
            <pc:sldMk cId="1998325250" sldId="810"/>
            <ac:spMk id="5" creationId="{00000000-0000-0000-0000-000000000000}"/>
          </ac:spMkLst>
        </pc:spChg>
      </pc:sldChg>
      <pc:sldChg chg="delSp">
        <pc:chgData name="James Hsiao(蕭國鎮_ATP)" userId="9e1ec155-6efb-42e1-bb88-8a1cbc17a981" providerId="ADAL" clId="{A1DE1870-ABC0-4ADF-A01B-CD511DABD8A9}" dt="2020-04-29T01:38:27.620" v="30" actId="478"/>
        <pc:sldMkLst>
          <pc:docMk/>
          <pc:sldMk cId="1929869177" sldId="820"/>
        </pc:sldMkLst>
        <pc:picChg chg="del">
          <ac:chgData name="James Hsiao(蕭國鎮_ATP)" userId="9e1ec155-6efb-42e1-bb88-8a1cbc17a981" providerId="ADAL" clId="{A1DE1870-ABC0-4ADF-A01B-CD511DABD8A9}" dt="2020-04-29T01:38:27.620" v="30" actId="478"/>
          <ac:picMkLst>
            <pc:docMk/>
            <pc:sldMk cId="1929869177" sldId="820"/>
            <ac:picMk id="347" creationId="{AFE24578-F69C-42AF-B34A-E462F39718D0}"/>
          </ac:picMkLst>
        </pc:picChg>
      </pc:sldChg>
      <pc:sldChg chg="addSp modSp">
        <pc:chgData name="James Hsiao(蕭國鎮_ATP)" userId="9e1ec155-6efb-42e1-bb88-8a1cbc17a981" providerId="ADAL" clId="{A1DE1870-ABC0-4ADF-A01B-CD511DABD8A9}" dt="2020-04-29T01:35:06.583" v="28" actId="113"/>
        <pc:sldMkLst>
          <pc:docMk/>
          <pc:sldMk cId="1742837694" sldId="955"/>
        </pc:sldMkLst>
        <pc:spChg chg="mod">
          <ac:chgData name="James Hsiao(蕭國鎮_ATP)" userId="9e1ec155-6efb-42e1-bb88-8a1cbc17a981" providerId="ADAL" clId="{A1DE1870-ABC0-4ADF-A01B-CD511DABD8A9}" dt="2020-04-29T01:35:00.029" v="27" actId="113"/>
          <ac:spMkLst>
            <pc:docMk/>
            <pc:sldMk cId="1742837694" sldId="955"/>
            <ac:spMk id="3" creationId="{4E47E1F4-B41D-44F5-9F36-B2C60C94B277}"/>
          </ac:spMkLst>
        </pc:spChg>
        <pc:spChg chg="add mod">
          <ac:chgData name="James Hsiao(蕭國鎮_ATP)" userId="9e1ec155-6efb-42e1-bb88-8a1cbc17a981" providerId="ADAL" clId="{A1DE1870-ABC0-4ADF-A01B-CD511DABD8A9}" dt="2020-04-29T01:35:06.583" v="28" actId="113"/>
          <ac:spMkLst>
            <pc:docMk/>
            <pc:sldMk cId="1742837694" sldId="955"/>
            <ac:spMk id="4" creationId="{A46AB822-FF77-4AC7-9750-6C044AB6D0F1}"/>
          </ac:spMkLst>
        </pc:spChg>
      </pc:sldChg>
      <pc:sldChg chg="addSp delSp modSp del">
        <pc:chgData name="James Hsiao(蕭國鎮_ATP)" userId="9e1ec155-6efb-42e1-bb88-8a1cbc17a981" providerId="ADAL" clId="{A1DE1870-ABC0-4ADF-A01B-CD511DABD8A9}" dt="2020-04-29T01:36:25.064" v="29" actId="2696"/>
        <pc:sldMkLst>
          <pc:docMk/>
          <pc:sldMk cId="1321138629" sldId="956"/>
        </pc:sldMkLst>
        <pc:spChg chg="del">
          <ac:chgData name="James Hsiao(蕭國鎮_ATP)" userId="9e1ec155-6efb-42e1-bb88-8a1cbc17a981" providerId="ADAL" clId="{A1DE1870-ABC0-4ADF-A01B-CD511DABD8A9}" dt="2020-04-29T01:32:26.595" v="6"/>
          <ac:spMkLst>
            <pc:docMk/>
            <pc:sldMk cId="1321138629" sldId="956"/>
            <ac:spMk id="3" creationId="{8C281601-01EB-404A-93F9-10CD283412E4}"/>
          </ac:spMkLst>
        </pc:spChg>
        <pc:spChg chg="add mod">
          <ac:chgData name="James Hsiao(蕭國鎮_ATP)" userId="9e1ec155-6efb-42e1-bb88-8a1cbc17a981" providerId="ADAL" clId="{A1DE1870-ABC0-4ADF-A01B-CD511DABD8A9}" dt="2020-04-29T01:32:26.595" v="6"/>
          <ac:spMkLst>
            <pc:docMk/>
            <pc:sldMk cId="1321138629" sldId="956"/>
            <ac:spMk id="4" creationId="{E4AEFFA0-23AD-491A-86B8-852B05E195B2}"/>
          </ac:spMkLst>
        </pc:spChg>
      </pc:sldChg>
      <pc:sldChg chg="modSp">
        <pc:chgData name="James Hsiao(蕭國鎮_ATP)" userId="9e1ec155-6efb-42e1-bb88-8a1cbc17a981" providerId="ADAL" clId="{A1DE1870-ABC0-4ADF-A01B-CD511DABD8A9}" dt="2020-04-29T03:01:45.729" v="48" actId="255"/>
        <pc:sldMkLst>
          <pc:docMk/>
          <pc:sldMk cId="3732191622" sldId="995"/>
        </pc:sldMkLst>
        <pc:spChg chg="mod">
          <ac:chgData name="James Hsiao(蕭國鎮_ATP)" userId="9e1ec155-6efb-42e1-bb88-8a1cbc17a981" providerId="ADAL" clId="{A1DE1870-ABC0-4ADF-A01B-CD511DABD8A9}" dt="2020-04-29T03:01:45.729" v="48" actId="255"/>
          <ac:spMkLst>
            <pc:docMk/>
            <pc:sldMk cId="3732191622" sldId="995"/>
            <ac:spMk id="76" creationId="{00000000-0000-0000-0000-000000000000}"/>
          </ac:spMkLst>
        </pc:spChg>
      </pc:sldChg>
      <pc:sldChg chg="modSp">
        <pc:chgData name="James Hsiao(蕭國鎮_ATP)" userId="9e1ec155-6efb-42e1-bb88-8a1cbc17a981" providerId="ADAL" clId="{A1DE1870-ABC0-4ADF-A01B-CD511DABD8A9}" dt="2020-04-29T03:02:00.010" v="50" actId="27636"/>
        <pc:sldMkLst>
          <pc:docMk/>
          <pc:sldMk cId="1261504670" sldId="996"/>
        </pc:sldMkLst>
        <pc:spChg chg="mod">
          <ac:chgData name="James Hsiao(蕭國鎮_ATP)" userId="9e1ec155-6efb-42e1-bb88-8a1cbc17a981" providerId="ADAL" clId="{A1DE1870-ABC0-4ADF-A01B-CD511DABD8A9}" dt="2020-04-29T03:02:00.010" v="50" actId="27636"/>
          <ac:spMkLst>
            <pc:docMk/>
            <pc:sldMk cId="1261504670" sldId="996"/>
            <ac:spMk id="76" creationId="{00000000-0000-0000-0000-000000000000}"/>
          </ac:spMkLst>
        </pc:spChg>
      </pc:sldChg>
      <pc:sldChg chg="modSp">
        <pc:chgData name="James Hsiao(蕭國鎮_ATP)" userId="9e1ec155-6efb-42e1-bb88-8a1cbc17a981" providerId="ADAL" clId="{A1DE1870-ABC0-4ADF-A01B-CD511DABD8A9}" dt="2020-04-29T03:02:28.319" v="53" actId="255"/>
        <pc:sldMkLst>
          <pc:docMk/>
          <pc:sldMk cId="2593902028" sldId="997"/>
        </pc:sldMkLst>
        <pc:spChg chg="mod">
          <ac:chgData name="James Hsiao(蕭國鎮_ATP)" userId="9e1ec155-6efb-42e1-bb88-8a1cbc17a981" providerId="ADAL" clId="{A1DE1870-ABC0-4ADF-A01B-CD511DABD8A9}" dt="2020-04-29T03:02:28.319" v="53" actId="255"/>
          <ac:spMkLst>
            <pc:docMk/>
            <pc:sldMk cId="2593902028" sldId="997"/>
            <ac:spMk id="76" creationId="{00000000-0000-0000-0000-000000000000}"/>
          </ac:spMkLst>
        </pc:spChg>
      </pc:sldChg>
      <pc:sldChg chg="modSp">
        <pc:chgData name="James Hsiao(蕭國鎮_ATP)" userId="9e1ec155-6efb-42e1-bb88-8a1cbc17a981" providerId="ADAL" clId="{A1DE1870-ABC0-4ADF-A01B-CD511DABD8A9}" dt="2020-04-29T03:02:49.508" v="54" actId="255"/>
        <pc:sldMkLst>
          <pc:docMk/>
          <pc:sldMk cId="807545603" sldId="998"/>
        </pc:sldMkLst>
        <pc:spChg chg="mod">
          <ac:chgData name="James Hsiao(蕭國鎮_ATP)" userId="9e1ec155-6efb-42e1-bb88-8a1cbc17a981" providerId="ADAL" clId="{A1DE1870-ABC0-4ADF-A01B-CD511DABD8A9}" dt="2020-04-29T03:02:49.508" v="54" actId="255"/>
          <ac:spMkLst>
            <pc:docMk/>
            <pc:sldMk cId="807545603" sldId="998"/>
            <ac:spMk id="76" creationId="{00000000-0000-0000-0000-000000000000}"/>
          </ac:spMkLst>
        </pc:spChg>
      </pc:sldChg>
      <pc:sldChg chg="modNotesTx">
        <pc:chgData name="James Hsiao(蕭國鎮_ATP)" userId="9e1ec155-6efb-42e1-bb88-8a1cbc17a981" providerId="ADAL" clId="{A1DE1870-ABC0-4ADF-A01B-CD511DABD8A9}" dt="2020-04-29T01:47:08.201" v="37" actId="20577"/>
        <pc:sldMkLst>
          <pc:docMk/>
          <pc:sldMk cId="3884544109" sldId="999"/>
        </pc:sldMkLst>
      </pc:sldChg>
      <pc:sldChg chg="modNotesTx">
        <pc:chgData name="James Hsiao(蕭國鎮_ATP)" userId="9e1ec155-6efb-42e1-bb88-8a1cbc17a981" providerId="ADAL" clId="{A1DE1870-ABC0-4ADF-A01B-CD511DABD8A9}" dt="2020-04-29T11:49:06.628" v="833" actId="20577"/>
        <pc:sldMkLst>
          <pc:docMk/>
          <pc:sldMk cId="552045710" sldId="1001"/>
        </pc:sldMkLst>
      </pc:sldChg>
      <pc:sldChg chg="modSp">
        <pc:chgData name="James Hsiao(蕭國鎮_ATP)" userId="9e1ec155-6efb-42e1-bb88-8a1cbc17a981" providerId="ADAL" clId="{A1DE1870-ABC0-4ADF-A01B-CD511DABD8A9}" dt="2020-04-29T03:03:48.971" v="56" actId="255"/>
        <pc:sldMkLst>
          <pc:docMk/>
          <pc:sldMk cId="1876996074" sldId="1002"/>
        </pc:sldMkLst>
        <pc:spChg chg="mod">
          <ac:chgData name="James Hsiao(蕭國鎮_ATP)" userId="9e1ec155-6efb-42e1-bb88-8a1cbc17a981" providerId="ADAL" clId="{A1DE1870-ABC0-4ADF-A01B-CD511DABD8A9}" dt="2020-04-29T03:03:48.971" v="56" actId="255"/>
          <ac:spMkLst>
            <pc:docMk/>
            <pc:sldMk cId="1876996074" sldId="1002"/>
            <ac:spMk id="76" creationId="{00000000-0000-0000-0000-000000000000}"/>
          </ac:spMkLst>
        </pc:spChg>
      </pc:sldChg>
      <pc:sldChg chg="modSp">
        <pc:chgData name="James Hsiao(蕭國鎮_ATP)" userId="9e1ec155-6efb-42e1-bb88-8a1cbc17a981" providerId="ADAL" clId="{A1DE1870-ABC0-4ADF-A01B-CD511DABD8A9}" dt="2020-04-29T03:04:03.184" v="57" actId="255"/>
        <pc:sldMkLst>
          <pc:docMk/>
          <pc:sldMk cId="3107282897" sldId="1003"/>
        </pc:sldMkLst>
        <pc:spChg chg="mod">
          <ac:chgData name="James Hsiao(蕭國鎮_ATP)" userId="9e1ec155-6efb-42e1-bb88-8a1cbc17a981" providerId="ADAL" clId="{A1DE1870-ABC0-4ADF-A01B-CD511DABD8A9}" dt="2020-04-29T03:04:03.184" v="57" actId="255"/>
          <ac:spMkLst>
            <pc:docMk/>
            <pc:sldMk cId="3107282897" sldId="1003"/>
            <ac:spMk id="76" creationId="{00000000-0000-0000-0000-000000000000}"/>
          </ac:spMkLst>
        </pc:spChg>
      </pc:sldChg>
      <pc:sldChg chg="modSp">
        <pc:chgData name="James Hsiao(蕭國鎮_ATP)" userId="9e1ec155-6efb-42e1-bb88-8a1cbc17a981" providerId="ADAL" clId="{A1DE1870-ABC0-4ADF-A01B-CD511DABD8A9}" dt="2020-04-29T03:03:36.264" v="55" actId="255"/>
        <pc:sldMkLst>
          <pc:docMk/>
          <pc:sldMk cId="2861227152" sldId="1004"/>
        </pc:sldMkLst>
        <pc:spChg chg="mod">
          <ac:chgData name="James Hsiao(蕭國鎮_ATP)" userId="9e1ec155-6efb-42e1-bb88-8a1cbc17a981" providerId="ADAL" clId="{A1DE1870-ABC0-4ADF-A01B-CD511DABD8A9}" dt="2020-04-29T03:03:36.264" v="55" actId="255"/>
          <ac:spMkLst>
            <pc:docMk/>
            <pc:sldMk cId="2861227152" sldId="1004"/>
            <ac:spMk id="76" creationId="{00000000-0000-0000-0000-000000000000}"/>
          </ac:spMkLst>
        </pc:spChg>
      </pc:sldChg>
      <pc:sldChg chg="modSp">
        <pc:chgData name="James Hsiao(蕭國鎮_ATP)" userId="9e1ec155-6efb-42e1-bb88-8a1cbc17a981" providerId="ADAL" clId="{A1DE1870-ABC0-4ADF-A01B-CD511DABD8A9}" dt="2020-04-29T03:04:27.875" v="59" actId="255"/>
        <pc:sldMkLst>
          <pc:docMk/>
          <pc:sldMk cId="3670738766" sldId="1005"/>
        </pc:sldMkLst>
        <pc:spChg chg="mod">
          <ac:chgData name="James Hsiao(蕭國鎮_ATP)" userId="9e1ec155-6efb-42e1-bb88-8a1cbc17a981" providerId="ADAL" clId="{A1DE1870-ABC0-4ADF-A01B-CD511DABD8A9}" dt="2020-04-29T03:04:27.875" v="59" actId="255"/>
          <ac:spMkLst>
            <pc:docMk/>
            <pc:sldMk cId="3670738766" sldId="1005"/>
            <ac:spMk id="120" creationId="{00000000-0000-0000-0000-000000000000}"/>
          </ac:spMkLst>
        </pc:spChg>
      </pc:sldChg>
      <pc:sldChg chg="addSp delSp modSp add modNotesTx">
        <pc:chgData name="James Hsiao(蕭國鎮_ATP)" userId="9e1ec155-6efb-42e1-bb88-8a1cbc17a981" providerId="ADAL" clId="{A1DE1870-ABC0-4ADF-A01B-CD511DABD8A9}" dt="2020-04-29T05:25:33.641" v="161" actId="6549"/>
        <pc:sldMkLst>
          <pc:docMk/>
          <pc:sldMk cId="3650026285" sldId="1006"/>
        </pc:sldMkLst>
        <pc:spChg chg="add mod">
          <ac:chgData name="James Hsiao(蕭國鎮_ATP)" userId="9e1ec155-6efb-42e1-bb88-8a1cbc17a981" providerId="ADAL" clId="{A1DE1870-ABC0-4ADF-A01B-CD511DABD8A9}" dt="2020-04-29T03:46:27.745" v="128"/>
          <ac:spMkLst>
            <pc:docMk/>
            <pc:sldMk cId="3650026285" sldId="1006"/>
            <ac:spMk id="3" creationId="{06A95AE1-14ED-4FFA-950F-E93054E9CD74}"/>
          </ac:spMkLst>
        </pc:spChg>
        <pc:spChg chg="del">
          <ac:chgData name="James Hsiao(蕭國鎮_ATP)" userId="9e1ec155-6efb-42e1-bb88-8a1cbc17a981" providerId="ADAL" clId="{A1DE1870-ABC0-4ADF-A01B-CD511DABD8A9}" dt="2020-04-29T03:12:38.058" v="74" actId="478"/>
          <ac:spMkLst>
            <pc:docMk/>
            <pc:sldMk cId="3650026285" sldId="1006"/>
            <ac:spMk id="104" creationId="{00000000-0000-0000-0000-000000000000}"/>
          </ac:spMkLst>
        </pc:spChg>
        <pc:spChg chg="mod">
          <ac:chgData name="James Hsiao(蕭國鎮_ATP)" userId="9e1ec155-6efb-42e1-bb88-8a1cbc17a981" providerId="ADAL" clId="{A1DE1870-ABC0-4ADF-A01B-CD511DABD8A9}" dt="2020-04-29T05:19:56.358" v="138" actId="12"/>
          <ac:spMkLst>
            <pc:docMk/>
            <pc:sldMk cId="3650026285" sldId="1006"/>
            <ac:spMk id="120" creationId="{00000000-0000-0000-0000-000000000000}"/>
          </ac:spMkLst>
        </pc:spChg>
        <pc:spChg chg="del">
          <ac:chgData name="James Hsiao(蕭國鎮_ATP)" userId="9e1ec155-6efb-42e1-bb88-8a1cbc17a981" providerId="ADAL" clId="{A1DE1870-ABC0-4ADF-A01B-CD511DABD8A9}" dt="2020-04-29T03:12:33.117" v="73" actId="478"/>
          <ac:spMkLst>
            <pc:docMk/>
            <pc:sldMk cId="3650026285" sldId="1006"/>
            <ac:spMk id="146" creationId="{00000000-0000-0000-0000-000000000000}"/>
          </ac:spMkLst>
        </pc:spChg>
        <pc:picChg chg="add mod">
          <ac:chgData name="James Hsiao(蕭國鎮_ATP)" userId="9e1ec155-6efb-42e1-bb88-8a1cbc17a981" providerId="ADAL" clId="{A1DE1870-ABC0-4ADF-A01B-CD511DABD8A9}" dt="2020-04-29T03:12:27.582" v="72" actId="1076"/>
          <ac:picMkLst>
            <pc:docMk/>
            <pc:sldMk cId="3650026285" sldId="1006"/>
            <ac:picMk id="2" creationId="{59AF25AA-E730-4778-BFC2-6B3B20ABD05A}"/>
          </ac:picMkLst>
        </pc:picChg>
        <pc:picChg chg="del">
          <ac:chgData name="James Hsiao(蕭國鎮_ATP)" userId="9e1ec155-6efb-42e1-bb88-8a1cbc17a981" providerId="ADAL" clId="{A1DE1870-ABC0-4ADF-A01B-CD511DABD8A9}" dt="2020-04-29T03:08:29.325" v="66" actId="478"/>
          <ac:picMkLst>
            <pc:docMk/>
            <pc:sldMk cId="3650026285" sldId="1006"/>
            <ac:picMk id="4" creationId="{0B50EDCD-232A-4EA3-8876-B5302781D9AA}"/>
          </ac:picMkLst>
        </pc:picChg>
      </pc:sldChg>
      <pc:sldChg chg="addSp delSp modSp add modNotesTx">
        <pc:chgData name="James Hsiao(蕭國鎮_ATP)" userId="9e1ec155-6efb-42e1-bb88-8a1cbc17a981" providerId="ADAL" clId="{A1DE1870-ABC0-4ADF-A01B-CD511DABD8A9}" dt="2020-04-29T05:54:28.575" v="217" actId="20577"/>
        <pc:sldMkLst>
          <pc:docMk/>
          <pc:sldMk cId="2527581741" sldId="1007"/>
        </pc:sldMkLst>
        <pc:spChg chg="del">
          <ac:chgData name="James Hsiao(蕭國鎮_ATP)" userId="9e1ec155-6efb-42e1-bb88-8a1cbc17a981" providerId="ADAL" clId="{A1DE1870-ABC0-4ADF-A01B-CD511DABD8A9}" dt="2020-04-29T05:18:22.656" v="133" actId="478"/>
          <ac:spMkLst>
            <pc:docMk/>
            <pc:sldMk cId="2527581741" sldId="1007"/>
            <ac:spMk id="3" creationId="{06A95AE1-14ED-4FFA-950F-E93054E9CD74}"/>
          </ac:spMkLst>
        </pc:spChg>
        <pc:spChg chg="mod">
          <ac:chgData name="James Hsiao(蕭國鎮_ATP)" userId="9e1ec155-6efb-42e1-bb88-8a1cbc17a981" providerId="ADAL" clId="{A1DE1870-ABC0-4ADF-A01B-CD511DABD8A9}" dt="2020-04-29T05:28:03.387" v="176" actId="113"/>
          <ac:spMkLst>
            <pc:docMk/>
            <pc:sldMk cId="2527581741" sldId="1007"/>
            <ac:spMk id="120" creationId="{00000000-0000-0000-0000-000000000000}"/>
          </ac:spMkLst>
        </pc:spChg>
        <pc:picChg chg="del">
          <ac:chgData name="James Hsiao(蕭國鎮_ATP)" userId="9e1ec155-6efb-42e1-bb88-8a1cbc17a981" providerId="ADAL" clId="{A1DE1870-ABC0-4ADF-A01B-CD511DABD8A9}" dt="2020-04-29T05:18:17.535" v="132" actId="478"/>
          <ac:picMkLst>
            <pc:docMk/>
            <pc:sldMk cId="2527581741" sldId="1007"/>
            <ac:picMk id="2" creationId="{59AF25AA-E730-4778-BFC2-6B3B20ABD05A}"/>
          </ac:picMkLst>
        </pc:picChg>
        <pc:picChg chg="add mod">
          <ac:chgData name="James Hsiao(蕭國鎮_ATP)" userId="9e1ec155-6efb-42e1-bb88-8a1cbc17a981" providerId="ADAL" clId="{A1DE1870-ABC0-4ADF-A01B-CD511DABD8A9}" dt="2020-04-29T05:43:29.947" v="200" actId="14100"/>
          <ac:picMkLst>
            <pc:docMk/>
            <pc:sldMk cId="2527581741" sldId="1007"/>
            <ac:picMk id="4" creationId="{B5393B63-8910-4082-B01C-D70A203B01AE}"/>
          </ac:picMkLst>
        </pc:picChg>
        <pc:picChg chg="add mod">
          <ac:chgData name="James Hsiao(蕭國鎮_ATP)" userId="9e1ec155-6efb-42e1-bb88-8a1cbc17a981" providerId="ADAL" clId="{A1DE1870-ABC0-4ADF-A01B-CD511DABD8A9}" dt="2020-04-29T05:44:30.392" v="206" actId="1076"/>
          <ac:picMkLst>
            <pc:docMk/>
            <pc:sldMk cId="2527581741" sldId="1007"/>
            <ac:picMk id="5" creationId="{AC52E240-DEC7-47AB-9082-DD52CBDCB6BF}"/>
          </ac:picMkLst>
        </pc:picChg>
        <pc:picChg chg="add mod">
          <ac:chgData name="James Hsiao(蕭國鎮_ATP)" userId="9e1ec155-6efb-42e1-bb88-8a1cbc17a981" providerId="ADAL" clId="{A1DE1870-ABC0-4ADF-A01B-CD511DABD8A9}" dt="2020-04-29T05:44:54.663" v="208" actId="14100"/>
          <ac:picMkLst>
            <pc:docMk/>
            <pc:sldMk cId="2527581741" sldId="1007"/>
            <ac:picMk id="6" creationId="{E3A74D2B-30BC-49EF-A597-7FA0AAF7B449}"/>
          </ac:picMkLst>
        </pc:picChg>
      </pc:sldChg>
      <pc:sldChg chg="addSp delSp modSp add modNotesTx">
        <pc:chgData name="James Hsiao(蕭國鎮_ATP)" userId="9e1ec155-6efb-42e1-bb88-8a1cbc17a981" providerId="ADAL" clId="{A1DE1870-ABC0-4ADF-A01B-CD511DABD8A9}" dt="2020-04-29T06:09:16.993" v="275" actId="6549"/>
        <pc:sldMkLst>
          <pc:docMk/>
          <pc:sldMk cId="3820308343" sldId="1008"/>
        </pc:sldMkLst>
        <pc:spChg chg="mod">
          <ac:chgData name="James Hsiao(蕭國鎮_ATP)" userId="9e1ec155-6efb-42e1-bb88-8a1cbc17a981" providerId="ADAL" clId="{A1DE1870-ABC0-4ADF-A01B-CD511DABD8A9}" dt="2020-04-29T06:08:41.976" v="271" actId="14100"/>
          <ac:spMkLst>
            <pc:docMk/>
            <pc:sldMk cId="3820308343" sldId="1008"/>
            <ac:spMk id="120" creationId="{00000000-0000-0000-0000-000000000000}"/>
          </ac:spMkLst>
        </pc:spChg>
        <pc:picChg chg="add mod">
          <ac:chgData name="James Hsiao(蕭國鎮_ATP)" userId="9e1ec155-6efb-42e1-bb88-8a1cbc17a981" providerId="ADAL" clId="{A1DE1870-ABC0-4ADF-A01B-CD511DABD8A9}" dt="2020-04-29T06:08:51.562" v="274" actId="14100"/>
          <ac:picMkLst>
            <pc:docMk/>
            <pc:sldMk cId="3820308343" sldId="1008"/>
            <ac:picMk id="2" creationId="{5F116940-2F4C-4F51-95CE-0EA8DE32541C}"/>
          </ac:picMkLst>
        </pc:picChg>
        <pc:picChg chg="del">
          <ac:chgData name="James Hsiao(蕭國鎮_ATP)" userId="9e1ec155-6efb-42e1-bb88-8a1cbc17a981" providerId="ADAL" clId="{A1DE1870-ABC0-4ADF-A01B-CD511DABD8A9}" dt="2020-04-29T06:02:06.042" v="252" actId="478"/>
          <ac:picMkLst>
            <pc:docMk/>
            <pc:sldMk cId="3820308343" sldId="1008"/>
            <ac:picMk id="4" creationId="{B5393B63-8910-4082-B01C-D70A203B01AE}"/>
          </ac:picMkLst>
        </pc:picChg>
        <pc:picChg chg="del">
          <ac:chgData name="James Hsiao(蕭國鎮_ATP)" userId="9e1ec155-6efb-42e1-bb88-8a1cbc17a981" providerId="ADAL" clId="{A1DE1870-ABC0-4ADF-A01B-CD511DABD8A9}" dt="2020-04-29T06:02:06.716" v="253" actId="478"/>
          <ac:picMkLst>
            <pc:docMk/>
            <pc:sldMk cId="3820308343" sldId="1008"/>
            <ac:picMk id="5" creationId="{AC52E240-DEC7-47AB-9082-DD52CBDCB6BF}"/>
          </ac:picMkLst>
        </pc:picChg>
        <pc:picChg chg="del">
          <ac:chgData name="James Hsiao(蕭國鎮_ATP)" userId="9e1ec155-6efb-42e1-bb88-8a1cbc17a981" providerId="ADAL" clId="{A1DE1870-ABC0-4ADF-A01B-CD511DABD8A9}" dt="2020-04-29T06:02:07.684" v="254" actId="478"/>
          <ac:picMkLst>
            <pc:docMk/>
            <pc:sldMk cId="3820308343" sldId="1008"/>
            <ac:picMk id="6" creationId="{E3A74D2B-30BC-49EF-A597-7FA0AAF7B449}"/>
          </ac:picMkLst>
        </pc:picChg>
      </pc:sldChg>
      <pc:sldChg chg="addSp delSp modSp add ord">
        <pc:chgData name="James Hsiao(蕭國鎮_ATP)" userId="9e1ec155-6efb-42e1-bb88-8a1cbc17a981" providerId="ADAL" clId="{A1DE1870-ABC0-4ADF-A01B-CD511DABD8A9}" dt="2020-04-29T08:51:06.913" v="663" actId="113"/>
        <pc:sldMkLst>
          <pc:docMk/>
          <pc:sldMk cId="365548871" sldId="1009"/>
        </pc:sldMkLst>
        <pc:spChg chg="mod">
          <ac:chgData name="James Hsiao(蕭國鎮_ATP)" userId="9e1ec155-6efb-42e1-bb88-8a1cbc17a981" providerId="ADAL" clId="{A1DE1870-ABC0-4ADF-A01B-CD511DABD8A9}" dt="2020-04-29T07:30:46.527" v="277"/>
          <ac:spMkLst>
            <pc:docMk/>
            <pc:sldMk cId="365548871" sldId="1009"/>
            <ac:spMk id="119" creationId="{00000000-0000-0000-0000-000000000000}"/>
          </ac:spMkLst>
        </pc:spChg>
        <pc:spChg chg="mod">
          <ac:chgData name="James Hsiao(蕭國鎮_ATP)" userId="9e1ec155-6efb-42e1-bb88-8a1cbc17a981" providerId="ADAL" clId="{A1DE1870-ABC0-4ADF-A01B-CD511DABD8A9}" dt="2020-04-29T08:51:06.913" v="663" actId="113"/>
          <ac:spMkLst>
            <pc:docMk/>
            <pc:sldMk cId="365548871" sldId="1009"/>
            <ac:spMk id="120" creationId="{00000000-0000-0000-0000-000000000000}"/>
          </ac:spMkLst>
        </pc:spChg>
        <pc:picChg chg="del">
          <ac:chgData name="James Hsiao(蕭國鎮_ATP)" userId="9e1ec155-6efb-42e1-bb88-8a1cbc17a981" providerId="ADAL" clId="{A1DE1870-ABC0-4ADF-A01B-CD511DABD8A9}" dt="2020-04-29T07:31:00.450" v="278" actId="478"/>
          <ac:picMkLst>
            <pc:docMk/>
            <pc:sldMk cId="365548871" sldId="1009"/>
            <ac:picMk id="2" creationId="{5F116940-2F4C-4F51-95CE-0EA8DE32541C}"/>
          </ac:picMkLst>
        </pc:picChg>
        <pc:picChg chg="add del mod">
          <ac:chgData name="James Hsiao(蕭國鎮_ATP)" userId="9e1ec155-6efb-42e1-bb88-8a1cbc17a981" providerId="ADAL" clId="{A1DE1870-ABC0-4ADF-A01B-CD511DABD8A9}" dt="2020-04-29T08:03:08.964" v="448" actId="478"/>
          <ac:picMkLst>
            <pc:docMk/>
            <pc:sldMk cId="365548871" sldId="1009"/>
            <ac:picMk id="3" creationId="{E4883BC3-7549-4059-A7F9-B1398FF6A3B7}"/>
          </ac:picMkLst>
        </pc:picChg>
        <pc:picChg chg="add del mod">
          <ac:chgData name="James Hsiao(蕭國鎮_ATP)" userId="9e1ec155-6efb-42e1-bb88-8a1cbc17a981" providerId="ADAL" clId="{A1DE1870-ABC0-4ADF-A01B-CD511DABD8A9}" dt="2020-04-29T08:46:21.500" v="643" actId="478"/>
          <ac:picMkLst>
            <pc:docMk/>
            <pc:sldMk cId="365548871" sldId="1009"/>
            <ac:picMk id="4" creationId="{5C5B0A78-13D4-4358-B174-41848C2C5D53}"/>
          </ac:picMkLst>
        </pc:picChg>
        <pc:picChg chg="add mod">
          <ac:chgData name="James Hsiao(蕭國鎮_ATP)" userId="9e1ec155-6efb-42e1-bb88-8a1cbc17a981" providerId="ADAL" clId="{A1DE1870-ABC0-4ADF-A01B-CD511DABD8A9}" dt="2020-04-29T08:49:42.201" v="660" actId="1076"/>
          <ac:picMkLst>
            <pc:docMk/>
            <pc:sldMk cId="365548871" sldId="1009"/>
            <ac:picMk id="5" creationId="{960E9BB7-C012-4D10-AE7C-BFED291D3261}"/>
          </ac:picMkLst>
        </pc:picChg>
      </pc:sldChg>
      <pc:sldChg chg="addSp delSp modSp add">
        <pc:chgData name="James Hsiao(蕭國鎮_ATP)" userId="9e1ec155-6efb-42e1-bb88-8a1cbc17a981" providerId="ADAL" clId="{A1DE1870-ABC0-4ADF-A01B-CD511DABD8A9}" dt="2020-04-29T11:36:37.411" v="738" actId="14100"/>
        <pc:sldMkLst>
          <pc:docMk/>
          <pc:sldMk cId="1528363761" sldId="1010"/>
        </pc:sldMkLst>
        <pc:spChg chg="mod">
          <ac:chgData name="James Hsiao(蕭國鎮_ATP)" userId="9e1ec155-6efb-42e1-bb88-8a1cbc17a981" providerId="ADAL" clId="{A1DE1870-ABC0-4ADF-A01B-CD511DABD8A9}" dt="2020-04-29T11:36:29.965" v="736" actId="14100"/>
          <ac:spMkLst>
            <pc:docMk/>
            <pc:sldMk cId="1528363761" sldId="1010"/>
            <ac:spMk id="120" creationId="{00000000-0000-0000-0000-000000000000}"/>
          </ac:spMkLst>
        </pc:spChg>
        <pc:picChg chg="add del mod">
          <ac:chgData name="James Hsiao(蕭國鎮_ATP)" userId="9e1ec155-6efb-42e1-bb88-8a1cbc17a981" providerId="ADAL" clId="{A1DE1870-ABC0-4ADF-A01B-CD511DABD8A9}" dt="2020-04-29T11:35:28.561" v="730" actId="478"/>
          <ac:picMkLst>
            <pc:docMk/>
            <pc:sldMk cId="1528363761" sldId="1010"/>
            <ac:picMk id="2" creationId="{77E613F0-5658-4305-8532-CFAA9980757B}"/>
          </ac:picMkLst>
        </pc:picChg>
        <pc:picChg chg="del mod">
          <ac:chgData name="James Hsiao(蕭國鎮_ATP)" userId="9e1ec155-6efb-42e1-bb88-8a1cbc17a981" providerId="ADAL" clId="{A1DE1870-ABC0-4ADF-A01B-CD511DABD8A9}" dt="2020-04-29T08:46:53.710" v="646"/>
          <ac:picMkLst>
            <pc:docMk/>
            <pc:sldMk cId="1528363761" sldId="1010"/>
            <ac:picMk id="3" creationId="{E4883BC3-7549-4059-A7F9-B1398FF6A3B7}"/>
          </ac:picMkLst>
        </pc:picChg>
        <pc:picChg chg="del mod">
          <ac:chgData name="James Hsiao(蕭國鎮_ATP)" userId="9e1ec155-6efb-42e1-bb88-8a1cbc17a981" providerId="ADAL" clId="{A1DE1870-ABC0-4ADF-A01B-CD511DABD8A9}" dt="2020-04-29T08:02:47.259" v="444" actId="478"/>
          <ac:picMkLst>
            <pc:docMk/>
            <pc:sldMk cId="1528363761" sldId="1010"/>
            <ac:picMk id="4" creationId="{5C5B0A78-13D4-4358-B174-41848C2C5D53}"/>
          </ac:picMkLst>
        </pc:picChg>
        <pc:picChg chg="add mod">
          <ac:chgData name="James Hsiao(蕭國鎮_ATP)" userId="9e1ec155-6efb-42e1-bb88-8a1cbc17a981" providerId="ADAL" clId="{A1DE1870-ABC0-4ADF-A01B-CD511DABD8A9}" dt="2020-04-29T11:36:37.411" v="738" actId="14100"/>
          <ac:picMkLst>
            <pc:docMk/>
            <pc:sldMk cId="1528363761" sldId="1010"/>
            <ac:picMk id="5" creationId="{B78FC8BF-B7A3-4FAA-B1C3-91FA97799A52}"/>
          </ac:picMkLst>
        </pc:picChg>
      </pc:sldChg>
      <pc:sldChg chg="add del">
        <pc:chgData name="James Hsiao(蕭國鎮_ATP)" userId="9e1ec155-6efb-42e1-bb88-8a1cbc17a981" providerId="ADAL" clId="{A1DE1870-ABC0-4ADF-A01B-CD511DABD8A9}" dt="2020-04-29T08:38:15.387" v="582" actId="2696"/>
        <pc:sldMkLst>
          <pc:docMk/>
          <pc:sldMk cId="3387586056" sldId="1011"/>
        </pc:sldMkLst>
      </pc:sldChg>
      <pc:sldChg chg="addSp delSp modSp add modNotesTx">
        <pc:chgData name="James Hsiao(蕭國鎮_ATP)" userId="9e1ec155-6efb-42e1-bb88-8a1cbc17a981" providerId="ADAL" clId="{A1DE1870-ABC0-4ADF-A01B-CD511DABD8A9}" dt="2020-04-29T11:35:24.144" v="729"/>
        <pc:sldMkLst>
          <pc:docMk/>
          <pc:sldMk cId="3816973106" sldId="1011"/>
        </pc:sldMkLst>
        <pc:spChg chg="mod">
          <ac:chgData name="James Hsiao(蕭國鎮_ATP)" userId="9e1ec155-6efb-42e1-bb88-8a1cbc17a981" providerId="ADAL" clId="{A1DE1870-ABC0-4ADF-A01B-CD511DABD8A9}" dt="2020-04-29T08:47:13.751" v="651" actId="14100"/>
          <ac:spMkLst>
            <pc:docMk/>
            <pc:sldMk cId="3816973106" sldId="1011"/>
            <ac:spMk id="120" creationId="{00000000-0000-0000-0000-000000000000}"/>
          </ac:spMkLst>
        </pc:spChg>
        <pc:picChg chg="add del mod">
          <ac:chgData name="James Hsiao(蕭國鎮_ATP)" userId="9e1ec155-6efb-42e1-bb88-8a1cbc17a981" providerId="ADAL" clId="{A1DE1870-ABC0-4ADF-A01B-CD511DABD8A9}" dt="2020-04-29T11:35:24.144" v="729"/>
          <ac:picMkLst>
            <pc:docMk/>
            <pc:sldMk cId="3816973106" sldId="1011"/>
            <ac:picMk id="2" creationId="{11185917-EB53-4CB0-B9E2-B652E52C17D3}"/>
          </ac:picMkLst>
        </pc:picChg>
        <pc:picChg chg="add mod">
          <ac:chgData name="James Hsiao(蕭國鎮_ATP)" userId="9e1ec155-6efb-42e1-bb88-8a1cbc17a981" providerId="ADAL" clId="{A1DE1870-ABC0-4ADF-A01B-CD511DABD8A9}" dt="2020-04-29T11:35:16.604" v="728" actId="14100"/>
          <ac:picMkLst>
            <pc:docMk/>
            <pc:sldMk cId="3816973106" sldId="1011"/>
            <ac:picMk id="3" creationId="{8269EAB1-13FC-4071-8F3C-9C5C33D80D13}"/>
          </ac:picMkLst>
        </pc:picChg>
        <pc:picChg chg="del">
          <ac:chgData name="James Hsiao(蕭國鎮_ATP)" userId="9e1ec155-6efb-42e1-bb88-8a1cbc17a981" providerId="ADAL" clId="{A1DE1870-ABC0-4ADF-A01B-CD511DABD8A9}" dt="2020-04-29T08:46:47.591" v="645" actId="478"/>
          <ac:picMkLst>
            <pc:docMk/>
            <pc:sldMk cId="3816973106" sldId="1011"/>
            <ac:picMk id="4" creationId="{5C5B0A78-13D4-4358-B174-41848C2C5D53}"/>
          </ac:picMkLst>
        </pc:picChg>
      </pc:sldChg>
      <pc:sldChg chg="addSp delSp modSp add modNotesTx">
        <pc:chgData name="James Hsiao(蕭國鎮_ATP)" userId="9e1ec155-6efb-42e1-bb88-8a1cbc17a981" providerId="ADAL" clId="{A1DE1870-ABC0-4ADF-A01B-CD511DABD8A9}" dt="2020-04-30T02:21:11.783" v="1027" actId="20577"/>
        <pc:sldMkLst>
          <pc:docMk/>
          <pc:sldMk cId="716052835" sldId="1012"/>
        </pc:sldMkLst>
        <pc:spChg chg="mod">
          <ac:chgData name="James Hsiao(蕭國鎮_ATP)" userId="9e1ec155-6efb-42e1-bb88-8a1cbc17a981" providerId="ADAL" clId="{A1DE1870-ABC0-4ADF-A01B-CD511DABD8A9}" dt="2020-04-29T11:47:25.415" v="774" actId="14100"/>
          <ac:spMkLst>
            <pc:docMk/>
            <pc:sldMk cId="716052835" sldId="1012"/>
            <ac:spMk id="120" creationId="{00000000-0000-0000-0000-000000000000}"/>
          </ac:spMkLst>
        </pc:spChg>
        <pc:picChg chg="del">
          <ac:chgData name="James Hsiao(蕭國鎮_ATP)" userId="9e1ec155-6efb-42e1-bb88-8a1cbc17a981" providerId="ADAL" clId="{A1DE1870-ABC0-4ADF-A01B-CD511DABD8A9}" dt="2020-04-29T11:41:35.344" v="743" actId="478"/>
          <ac:picMkLst>
            <pc:docMk/>
            <pc:sldMk cId="716052835" sldId="1012"/>
            <ac:picMk id="2" creationId="{5F116940-2F4C-4F51-95CE-0EA8DE32541C}"/>
          </ac:picMkLst>
        </pc:picChg>
        <pc:picChg chg="add mod">
          <ac:chgData name="James Hsiao(蕭國鎮_ATP)" userId="9e1ec155-6efb-42e1-bb88-8a1cbc17a981" providerId="ADAL" clId="{A1DE1870-ABC0-4ADF-A01B-CD511DABD8A9}" dt="2020-04-29T11:47:31.340" v="776" actId="1076"/>
          <ac:picMkLst>
            <pc:docMk/>
            <pc:sldMk cId="716052835" sldId="1012"/>
            <ac:picMk id="3" creationId="{5BF38A07-5778-4DB4-ADAD-60A20CD7A2A4}"/>
          </ac:picMkLst>
        </pc:picChg>
        <pc:picChg chg="add mod">
          <ac:chgData name="James Hsiao(蕭國鎮_ATP)" userId="9e1ec155-6efb-42e1-bb88-8a1cbc17a981" providerId="ADAL" clId="{A1DE1870-ABC0-4ADF-A01B-CD511DABD8A9}" dt="2020-04-29T11:50:10.579" v="836" actId="14100"/>
          <ac:picMkLst>
            <pc:docMk/>
            <pc:sldMk cId="716052835" sldId="1012"/>
            <ac:picMk id="4" creationId="{1C7E5FC0-0C83-4CAE-B460-2A574B2DD837}"/>
          </ac:picMkLst>
        </pc:picChg>
      </pc:sldChg>
      <pc:sldChg chg="addSp delSp modSp add modNotesTx">
        <pc:chgData name="James Hsiao(蕭國鎮_ATP)" userId="9e1ec155-6efb-42e1-bb88-8a1cbc17a981" providerId="ADAL" clId="{A1DE1870-ABC0-4ADF-A01B-CD511DABD8A9}" dt="2020-04-30T03:45:14.022" v="1091" actId="20577"/>
        <pc:sldMkLst>
          <pc:docMk/>
          <pc:sldMk cId="1256229445" sldId="1013"/>
        </pc:sldMkLst>
        <pc:spChg chg="mod">
          <ac:chgData name="James Hsiao(蕭國鎮_ATP)" userId="9e1ec155-6efb-42e1-bb88-8a1cbc17a981" providerId="ADAL" clId="{A1DE1870-ABC0-4ADF-A01B-CD511DABD8A9}" dt="2020-04-30T02:39:20.169" v="1073" actId="14100"/>
          <ac:spMkLst>
            <pc:docMk/>
            <pc:sldMk cId="1256229445" sldId="1013"/>
            <ac:spMk id="120" creationId="{00000000-0000-0000-0000-000000000000}"/>
          </ac:spMkLst>
        </pc:spChg>
        <pc:picChg chg="add del mod">
          <ac:chgData name="James Hsiao(蕭國鎮_ATP)" userId="9e1ec155-6efb-42e1-bb88-8a1cbc17a981" providerId="ADAL" clId="{A1DE1870-ABC0-4ADF-A01B-CD511DABD8A9}" dt="2020-04-29T11:55:04.857" v="850"/>
          <ac:picMkLst>
            <pc:docMk/>
            <pc:sldMk cId="1256229445" sldId="1013"/>
            <ac:picMk id="2" creationId="{587F3F14-FA65-4DAF-866F-AD29E6E04000}"/>
          </ac:picMkLst>
        </pc:picChg>
        <pc:picChg chg="del">
          <ac:chgData name="James Hsiao(蕭國鎮_ATP)" userId="9e1ec155-6efb-42e1-bb88-8a1cbc17a981" providerId="ADAL" clId="{A1DE1870-ABC0-4ADF-A01B-CD511DABD8A9}" dt="2020-04-29T11:52:52.888" v="841" actId="478"/>
          <ac:picMkLst>
            <pc:docMk/>
            <pc:sldMk cId="1256229445" sldId="1013"/>
            <ac:picMk id="3" creationId="{5BF38A07-5778-4DB4-ADAD-60A20CD7A2A4}"/>
          </ac:picMkLst>
        </pc:picChg>
        <pc:picChg chg="del">
          <ac:chgData name="James Hsiao(蕭國鎮_ATP)" userId="9e1ec155-6efb-42e1-bb88-8a1cbc17a981" providerId="ADAL" clId="{A1DE1870-ABC0-4ADF-A01B-CD511DABD8A9}" dt="2020-04-29T11:52:53.717" v="842" actId="478"/>
          <ac:picMkLst>
            <pc:docMk/>
            <pc:sldMk cId="1256229445" sldId="1013"/>
            <ac:picMk id="4" creationId="{1C7E5FC0-0C83-4CAE-B460-2A574B2DD837}"/>
          </ac:picMkLst>
        </pc:picChg>
        <pc:picChg chg="add mod">
          <ac:chgData name="James Hsiao(蕭國鎮_ATP)" userId="9e1ec155-6efb-42e1-bb88-8a1cbc17a981" providerId="ADAL" clId="{A1DE1870-ABC0-4ADF-A01B-CD511DABD8A9}" dt="2020-04-30T02:39:24.202" v="1074" actId="1076"/>
          <ac:picMkLst>
            <pc:docMk/>
            <pc:sldMk cId="1256229445" sldId="1013"/>
            <ac:picMk id="5" creationId="{AC459297-D3B4-4723-A993-29D82E6A57AB}"/>
          </ac:picMkLst>
        </pc:picChg>
      </pc:sldChg>
      <pc:sldChg chg="addSp delSp modSp add">
        <pc:chgData name="James Hsiao(蕭國鎮_ATP)" userId="9e1ec155-6efb-42e1-bb88-8a1cbc17a981" providerId="ADAL" clId="{A1DE1870-ABC0-4ADF-A01B-CD511DABD8A9}" dt="2020-04-30T03:06:45.499" v="1090"/>
        <pc:sldMkLst>
          <pc:docMk/>
          <pc:sldMk cId="2104138694" sldId="1014"/>
        </pc:sldMkLst>
        <pc:spChg chg="mod">
          <ac:chgData name="James Hsiao(蕭國鎮_ATP)" userId="9e1ec155-6efb-42e1-bb88-8a1cbc17a981" providerId="ADAL" clId="{A1DE1870-ABC0-4ADF-A01B-CD511DABD8A9}" dt="2020-04-30T03:06:45.499" v="1090"/>
          <ac:spMkLst>
            <pc:docMk/>
            <pc:sldMk cId="2104138694" sldId="1014"/>
            <ac:spMk id="120" creationId="{00000000-0000-0000-0000-000000000000}"/>
          </ac:spMkLst>
        </pc:spChg>
        <pc:picChg chg="del">
          <ac:chgData name="James Hsiao(蕭國鎮_ATP)" userId="9e1ec155-6efb-42e1-bb88-8a1cbc17a981" providerId="ADAL" clId="{A1DE1870-ABC0-4ADF-A01B-CD511DABD8A9}" dt="2020-04-29T11:53:11.174" v="846" actId="478"/>
          <ac:picMkLst>
            <pc:docMk/>
            <pc:sldMk cId="2104138694" sldId="1014"/>
            <ac:picMk id="2" creationId="{587F3F14-FA65-4DAF-866F-AD29E6E04000}"/>
          </ac:picMkLst>
        </pc:picChg>
        <pc:picChg chg="add mod">
          <ac:chgData name="James Hsiao(蕭國鎮_ATP)" userId="9e1ec155-6efb-42e1-bb88-8a1cbc17a981" providerId="ADAL" clId="{A1DE1870-ABC0-4ADF-A01B-CD511DABD8A9}" dt="2020-04-30T02:46:26.907" v="1088" actId="1076"/>
          <ac:picMkLst>
            <pc:docMk/>
            <pc:sldMk cId="2104138694" sldId="1014"/>
            <ac:picMk id="3" creationId="{2EDE2BE5-7A5B-4FF4-BF63-A8157E630F33}"/>
          </ac:picMkLst>
        </pc:picChg>
        <pc:picChg chg="add mod">
          <ac:chgData name="James Hsiao(蕭國鎮_ATP)" userId="9e1ec155-6efb-42e1-bb88-8a1cbc17a981" providerId="ADAL" clId="{A1DE1870-ABC0-4ADF-A01B-CD511DABD8A9}" dt="2020-04-30T02:46:23.699" v="1087" actId="1076"/>
          <ac:picMkLst>
            <pc:docMk/>
            <pc:sldMk cId="2104138694" sldId="1014"/>
            <ac:picMk id="4" creationId="{A1797AF6-97F9-46CF-9129-F6E1F7675AC7}"/>
          </ac:picMkLst>
        </pc:picChg>
      </pc:sldChg>
      <pc:sldChg chg="addSp delSp modSp add modNotesTx">
        <pc:chgData name="James Hsiao(蕭國鎮_ATP)" userId="9e1ec155-6efb-42e1-bb88-8a1cbc17a981" providerId="ADAL" clId="{A1DE1870-ABC0-4ADF-A01B-CD511DABD8A9}" dt="2020-04-30T06:55:11.420" v="1114" actId="6549"/>
        <pc:sldMkLst>
          <pc:docMk/>
          <pc:sldMk cId="1326070759" sldId="1015"/>
        </pc:sldMkLst>
        <pc:spChg chg="mod">
          <ac:chgData name="James Hsiao(蕭國鎮_ATP)" userId="9e1ec155-6efb-42e1-bb88-8a1cbc17a981" providerId="ADAL" clId="{A1DE1870-ABC0-4ADF-A01B-CD511DABD8A9}" dt="2020-04-30T06:43:52.204" v="1102" actId="14100"/>
          <ac:spMkLst>
            <pc:docMk/>
            <pc:sldMk cId="1326070759" sldId="1015"/>
            <ac:spMk id="120" creationId="{00000000-0000-0000-0000-000000000000}"/>
          </ac:spMkLst>
        </pc:spChg>
        <pc:picChg chg="add mod">
          <ac:chgData name="James Hsiao(蕭國鎮_ATP)" userId="9e1ec155-6efb-42e1-bb88-8a1cbc17a981" providerId="ADAL" clId="{A1DE1870-ABC0-4ADF-A01B-CD511DABD8A9}" dt="2020-04-30T06:48:06.476" v="1113" actId="14100"/>
          <ac:picMkLst>
            <pc:docMk/>
            <pc:sldMk cId="1326070759" sldId="1015"/>
            <ac:picMk id="2" creationId="{E19CEFB4-5B00-462D-8616-1FBE7D3B2E69}"/>
          </ac:picMkLst>
        </pc:picChg>
        <pc:picChg chg="add mod">
          <ac:chgData name="James Hsiao(蕭國鎮_ATP)" userId="9e1ec155-6efb-42e1-bb88-8a1cbc17a981" providerId="ADAL" clId="{A1DE1870-ABC0-4ADF-A01B-CD511DABD8A9}" dt="2020-04-30T06:46:32.094" v="1107" actId="1076"/>
          <ac:picMkLst>
            <pc:docMk/>
            <pc:sldMk cId="1326070759" sldId="1015"/>
            <ac:picMk id="3" creationId="{C21BCFA2-DCF1-47A8-9ECF-C721144E8301}"/>
          </ac:picMkLst>
        </pc:picChg>
        <pc:picChg chg="del">
          <ac:chgData name="James Hsiao(蕭國鎮_ATP)" userId="9e1ec155-6efb-42e1-bb88-8a1cbc17a981" providerId="ADAL" clId="{A1DE1870-ABC0-4ADF-A01B-CD511DABD8A9}" dt="2020-04-30T06:43:55.370" v="1103" actId="478"/>
          <ac:picMkLst>
            <pc:docMk/>
            <pc:sldMk cId="1326070759" sldId="1015"/>
            <ac:picMk id="4" creationId="{0B50EDCD-232A-4EA3-8876-B5302781D9AA}"/>
          </ac:picMkLst>
        </pc:picChg>
      </pc:sldChg>
      <pc:sldChg chg="addSp delSp modSp add modNotesTx">
        <pc:chgData name="James Hsiao(蕭國鎮_ATP)" userId="9e1ec155-6efb-42e1-bb88-8a1cbc17a981" providerId="ADAL" clId="{A1DE1870-ABC0-4ADF-A01B-CD511DABD8A9}" dt="2020-04-30T07:07:16.989" v="1128" actId="20577"/>
        <pc:sldMkLst>
          <pc:docMk/>
          <pc:sldMk cId="1076486637" sldId="1016"/>
        </pc:sldMkLst>
        <pc:spChg chg="mod">
          <ac:chgData name="James Hsiao(蕭國鎮_ATP)" userId="9e1ec155-6efb-42e1-bb88-8a1cbc17a981" providerId="ADAL" clId="{A1DE1870-ABC0-4ADF-A01B-CD511DABD8A9}" dt="2020-04-30T07:05:57.535" v="1124" actId="14100"/>
          <ac:spMkLst>
            <pc:docMk/>
            <pc:sldMk cId="1076486637" sldId="1016"/>
            <ac:spMk id="120" creationId="{00000000-0000-0000-0000-000000000000}"/>
          </ac:spMkLst>
        </pc:spChg>
        <pc:picChg chg="del">
          <ac:chgData name="James Hsiao(蕭國鎮_ATP)" userId="9e1ec155-6efb-42e1-bb88-8a1cbc17a981" providerId="ADAL" clId="{A1DE1870-ABC0-4ADF-A01B-CD511DABD8A9}" dt="2020-04-30T07:02:54.185" v="1121" actId="478"/>
          <ac:picMkLst>
            <pc:docMk/>
            <pc:sldMk cId="1076486637" sldId="1016"/>
            <ac:picMk id="2" creationId="{E19CEFB4-5B00-462D-8616-1FBE7D3B2E69}"/>
          </ac:picMkLst>
        </pc:picChg>
        <pc:picChg chg="del">
          <ac:chgData name="James Hsiao(蕭國鎮_ATP)" userId="9e1ec155-6efb-42e1-bb88-8a1cbc17a981" providerId="ADAL" clId="{A1DE1870-ABC0-4ADF-A01B-CD511DABD8A9}" dt="2020-04-30T07:02:53.229" v="1120" actId="478"/>
          <ac:picMkLst>
            <pc:docMk/>
            <pc:sldMk cId="1076486637" sldId="1016"/>
            <ac:picMk id="3" creationId="{C21BCFA2-DCF1-47A8-9ECF-C721144E8301}"/>
          </ac:picMkLst>
        </pc:picChg>
        <pc:picChg chg="add mod">
          <ac:chgData name="James Hsiao(蕭國鎮_ATP)" userId="9e1ec155-6efb-42e1-bb88-8a1cbc17a981" providerId="ADAL" clId="{A1DE1870-ABC0-4ADF-A01B-CD511DABD8A9}" dt="2020-04-30T07:06:03.268" v="1126" actId="1076"/>
          <ac:picMkLst>
            <pc:docMk/>
            <pc:sldMk cId="1076486637" sldId="1016"/>
            <ac:picMk id="4" creationId="{15B44C97-2C4B-49C2-9804-4557F5A62743}"/>
          </ac:picMkLst>
        </pc:picChg>
      </pc:sldChg>
      <pc:sldChg chg="addSp delSp modSp add modNotesTx">
        <pc:chgData name="James Hsiao(蕭國鎮_ATP)" userId="9e1ec155-6efb-42e1-bb88-8a1cbc17a981" providerId="ADAL" clId="{A1DE1870-ABC0-4ADF-A01B-CD511DABD8A9}" dt="2020-04-30T08:16:02.983" v="1187" actId="6549"/>
        <pc:sldMkLst>
          <pc:docMk/>
          <pc:sldMk cId="3836377107" sldId="1017"/>
        </pc:sldMkLst>
        <pc:spChg chg="add mod">
          <ac:chgData name="James Hsiao(蕭國鎮_ATP)" userId="9e1ec155-6efb-42e1-bb88-8a1cbc17a981" providerId="ADAL" clId="{A1DE1870-ABC0-4ADF-A01B-CD511DABD8A9}" dt="2020-04-30T07:35:05.182" v="1169" actId="20577"/>
          <ac:spMkLst>
            <pc:docMk/>
            <pc:sldMk cId="3836377107" sldId="1017"/>
            <ac:spMk id="7" creationId="{622A291D-13AB-44E5-B0F2-BF5C467953CE}"/>
          </ac:spMkLst>
        </pc:spChg>
        <pc:spChg chg="add mod">
          <ac:chgData name="James Hsiao(蕭國鎮_ATP)" userId="9e1ec155-6efb-42e1-bb88-8a1cbc17a981" providerId="ADAL" clId="{A1DE1870-ABC0-4ADF-A01B-CD511DABD8A9}" dt="2020-04-30T07:33:42.905" v="1167" actId="255"/>
          <ac:spMkLst>
            <pc:docMk/>
            <pc:sldMk cId="3836377107" sldId="1017"/>
            <ac:spMk id="8" creationId="{836A5CAD-93F2-464A-A653-CFE8DBA75727}"/>
          </ac:spMkLst>
        </pc:spChg>
        <pc:spChg chg="add mod">
          <ac:chgData name="James Hsiao(蕭國鎮_ATP)" userId="9e1ec155-6efb-42e1-bb88-8a1cbc17a981" providerId="ADAL" clId="{A1DE1870-ABC0-4ADF-A01B-CD511DABD8A9}" dt="2020-04-30T07:35:29.011" v="1170" actId="1076"/>
          <ac:spMkLst>
            <pc:docMk/>
            <pc:sldMk cId="3836377107" sldId="1017"/>
            <ac:spMk id="9" creationId="{A8DA89AC-90CF-415F-8322-AB35827C3F8C}"/>
          </ac:spMkLst>
        </pc:spChg>
        <pc:spChg chg="add mod">
          <ac:chgData name="James Hsiao(蕭國鎮_ATP)" userId="9e1ec155-6efb-42e1-bb88-8a1cbc17a981" providerId="ADAL" clId="{A1DE1870-ABC0-4ADF-A01B-CD511DABD8A9}" dt="2020-04-30T07:35:34.900" v="1171" actId="1076"/>
          <ac:spMkLst>
            <pc:docMk/>
            <pc:sldMk cId="3836377107" sldId="1017"/>
            <ac:spMk id="10" creationId="{42A0C76C-7F41-4E2A-A131-AB47B4FD340A}"/>
          </ac:spMkLst>
        </pc:spChg>
        <pc:spChg chg="mod">
          <ac:chgData name="James Hsiao(蕭國鎮_ATP)" userId="9e1ec155-6efb-42e1-bb88-8a1cbc17a981" providerId="ADAL" clId="{A1DE1870-ABC0-4ADF-A01B-CD511DABD8A9}" dt="2020-04-30T07:29:35.999" v="1137"/>
          <ac:spMkLst>
            <pc:docMk/>
            <pc:sldMk cId="3836377107" sldId="1017"/>
            <ac:spMk id="120" creationId="{00000000-0000-0000-0000-000000000000}"/>
          </ac:spMkLst>
        </pc:spChg>
        <pc:picChg chg="del">
          <ac:chgData name="James Hsiao(蕭國鎮_ATP)" userId="9e1ec155-6efb-42e1-bb88-8a1cbc17a981" providerId="ADAL" clId="{A1DE1870-ABC0-4ADF-A01B-CD511DABD8A9}" dt="2020-04-30T07:25:33.153" v="1133" actId="478"/>
          <ac:picMkLst>
            <pc:docMk/>
            <pc:sldMk cId="3836377107" sldId="1017"/>
            <ac:picMk id="4" creationId="{15B44C97-2C4B-49C2-9804-4557F5A62743}"/>
          </ac:picMkLst>
        </pc:picChg>
      </pc:sldChg>
      <pc:sldChg chg="addSp delSp modSp add ord modNotesTx">
        <pc:chgData name="James Hsiao(蕭國鎮_ATP)" userId="9e1ec155-6efb-42e1-bb88-8a1cbc17a981" providerId="ADAL" clId="{A1DE1870-ABC0-4ADF-A01B-CD511DABD8A9}" dt="2020-04-30T08:30:50.632" v="1190" actId="20577"/>
        <pc:sldMkLst>
          <pc:docMk/>
          <pc:sldMk cId="541122607" sldId="1018"/>
        </pc:sldMkLst>
        <pc:spChg chg="mod">
          <ac:chgData name="James Hsiao(蕭國鎮_ATP)" userId="9e1ec155-6efb-42e1-bb88-8a1cbc17a981" providerId="ADAL" clId="{A1DE1870-ABC0-4ADF-A01B-CD511DABD8A9}" dt="2020-04-30T08:04:08.280" v="1179"/>
          <ac:spMkLst>
            <pc:docMk/>
            <pc:sldMk cId="541122607" sldId="1018"/>
            <ac:spMk id="120" creationId="{00000000-0000-0000-0000-000000000000}"/>
          </ac:spMkLst>
        </pc:spChg>
        <pc:picChg chg="add mod">
          <ac:chgData name="James Hsiao(蕭國鎮_ATP)" userId="9e1ec155-6efb-42e1-bb88-8a1cbc17a981" providerId="ADAL" clId="{A1DE1870-ABC0-4ADF-A01B-CD511DABD8A9}" dt="2020-04-30T08:15:02.828" v="1185" actId="1076"/>
          <ac:picMkLst>
            <pc:docMk/>
            <pc:sldMk cId="541122607" sldId="1018"/>
            <ac:picMk id="2" creationId="{930DC57E-59E4-4364-A8BB-7A96BA2EE158}"/>
          </ac:picMkLst>
        </pc:picChg>
        <pc:picChg chg="add mod">
          <ac:chgData name="James Hsiao(蕭國鎮_ATP)" userId="9e1ec155-6efb-42e1-bb88-8a1cbc17a981" providerId="ADAL" clId="{A1DE1870-ABC0-4ADF-A01B-CD511DABD8A9}" dt="2020-04-30T08:15:07.049" v="1186" actId="1076"/>
          <ac:picMkLst>
            <pc:docMk/>
            <pc:sldMk cId="541122607" sldId="1018"/>
            <ac:picMk id="3" creationId="{8EEDF69D-E293-47F7-B27A-80FF2BD6AD71}"/>
          </ac:picMkLst>
        </pc:picChg>
        <pc:picChg chg="del">
          <ac:chgData name="James Hsiao(蕭國鎮_ATP)" userId="9e1ec155-6efb-42e1-bb88-8a1cbc17a981" providerId="ADAL" clId="{A1DE1870-ABC0-4ADF-A01B-CD511DABD8A9}" dt="2020-04-30T08:03:00.861" v="1178" actId="478"/>
          <ac:picMkLst>
            <pc:docMk/>
            <pc:sldMk cId="541122607" sldId="1018"/>
            <ac:picMk id="4" creationId="{15B44C97-2C4B-49C2-9804-4557F5A6274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4-22T10:55:53.009" idx="14">
    <p:pos x="6018" y="2209"/>
    <p:text>This value indicates a message is coming from an endpoint that is using physical addressing only.</p:text>
    <p:extLst>
      <p:ext uri="{C676402C-5697-4E1C-873F-D02D1690AC5C}">
        <p15:threadingInfo xmlns:p15="http://schemas.microsoft.com/office/powerpoint/2012/main" timeZoneBias="-480"/>
      </p:ext>
    </p:extLst>
  </p:cm>
  <p:cm authorId="1" dt="2020-04-22T10:59:03.186" idx="15">
    <p:pos x="3176" y="2310"/>
    <p:text>MI command Configuration Get/Set (Configuration Identifier 03h), Maximum in Read NVMe-MI Data Structure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22T09:30:01.485" idx="4">
    <p:pos x="2740" y="2408"/>
    <p:text>CNS: Controller</p:text>
    <p:extLst>
      <p:ext uri="{C676402C-5697-4E1C-873F-D02D1690AC5C}">
        <p15:threadingInfo xmlns:p15="http://schemas.microsoft.com/office/powerpoint/2012/main" timeZoneBias="-480"/>
      </p:ext>
    </p:extLst>
  </p:cm>
  <p:cm authorId="1" dt="2020-04-22T09:30:34.493" idx="5">
    <p:pos x="2072" y="1187"/>
    <p:text>The count of 69 accounts for 64 bytes of MCTP packet payload plus the five bytes [bytes 4 through 8, inclusive]</p:text>
    <p:extLst>
      <p:ext uri="{C676402C-5697-4E1C-873F-D02D1690AC5C}">
        <p15:threadingInfo xmlns:p15="http://schemas.microsoft.com/office/powerpoint/2012/main" timeZoneBias="-480"/>
      </p:ext>
    </p:extLst>
  </p:cm>
  <p:cm authorId="1" dt="2020-04-22T09:49:54.593" idx="6">
    <p:pos x="3555" y="1198"/>
    <p:text>SOM:1 EOM:0 Seq:00 TO:1 tag:011</p:text>
    <p:extLst>
      <p:ext uri="{C676402C-5697-4E1C-873F-D02D1690AC5C}">
        <p15:threadingInfo xmlns:p15="http://schemas.microsoft.com/office/powerpoint/2012/main" timeZoneBias="-480"/>
      </p:ext>
    </p:extLst>
  </p:cm>
  <p:cm authorId="1" dt="2020-04-22T10:00:25.382" idx="8">
    <p:pos x="3553" y="3269"/>
    <p:text>SOM:0 EOM:1 Seq:01 TO:1 tag:011</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22T10:04:02.479" idx="9">
    <p:pos x="4164" y="1610"/>
    <p:text>SOM:1 EOM:1 Seq:00 TO:0 tag:011</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22T10:08:08.045" idx="10">
    <p:pos x="4033" y="1033"/>
    <p:text>SOM:1 EOM:1 Seq:10 TO:1 tag:011</p:text>
    <p:extLst>
      <p:ext uri="{C676402C-5697-4E1C-873F-D02D1690AC5C}">
        <p15:threadingInfo xmlns:p15="http://schemas.microsoft.com/office/powerpoint/2012/main" timeZoneBias="-480"/>
      </p:ext>
    </p:extLst>
  </p:cm>
  <p:cm authorId="1" dt="2020-04-22T10:13:30.825" idx="11">
    <p:pos x="4008" y="2520"/>
    <p:text>SOM:1 EOM:1 Seq:01 TO:0 tag:011</p:text>
    <p:extLst>
      <p:ext uri="{C676402C-5697-4E1C-873F-D02D1690AC5C}">
        <p15:threadingInfo xmlns:p15="http://schemas.microsoft.com/office/powerpoint/2012/main" timeZoneBias="-480"/>
      </p:ext>
    </p:extLst>
  </p:cm>
  <p:cm authorId="1" dt="2020-04-22T11:58:59.448" idx="16">
    <p:pos x="5787" y="1583"/>
    <p:text>Clear Status (CS): When this bit is set to ‘1’, the state of reported Composite Controller Status is cleared.</p:text>
    <p:extLst>
      <p:ext uri="{C676402C-5697-4E1C-873F-D02D1690AC5C}">
        <p15:threadingInfo xmlns:p15="http://schemas.microsoft.com/office/powerpoint/2012/main" timeZoneBias="-480"/>
      </p:ext>
    </p:extLst>
  </p:cm>
  <p:cm authorId="1" dt="2020-04-22T15:43:20.420" idx="17">
    <p:pos x="4375" y="3425"/>
    <p:text>Ready (RDY): This bit is set to ‘1’ when the Ready bit in the Controller Health Status Changed Flags transitions from ‘0’ to ‘1’ in one or more Controllers in the NVM Subsystem.</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4-22T10:15:18.249" idx="12">
    <p:pos x="3793" y="878"/>
    <p:text>SOM:1 EOM:1 Seq:11 TO:1 tag:100</p:text>
    <p:extLst>
      <p:ext uri="{C676402C-5697-4E1C-873F-D02D1690AC5C}">
        <p15:threadingInfo xmlns:p15="http://schemas.microsoft.com/office/powerpoint/2012/main" timeZoneBias="-480"/>
      </p:ext>
    </p:extLst>
  </p:cm>
  <p:cm authorId="1" dt="2020-04-22T10:16:34.629" idx="13">
    <p:pos x="3775" y="2693"/>
    <p:text>SOM:1 EOM:1 Seq:10 TO:0 tag:100</p:text>
    <p:extLst>
      <p:ext uri="{C676402C-5697-4E1C-873F-D02D1690AC5C}">
        <p15:threadingInfo xmlns:p15="http://schemas.microsoft.com/office/powerpoint/2012/main" timeZoneBias="-480"/>
      </p:ext>
    </p:extLst>
  </p:cm>
  <p:cm authorId="1" dt="2020-04-22T15:58:13.409" idx="18">
    <p:pos x="1889" y="1802"/>
    <p:text>Response Replay Offset (RRO): This field specifies the starting packet number from which the Response Message associated with the last Command Message processed in the Command Slot should be replayed.</p:text>
    <p:extLst>
      <p:ext uri="{C676402C-5697-4E1C-873F-D02D1690AC5C}">
        <p15:threadingInfo xmlns:p15="http://schemas.microsoft.com/office/powerpoint/2012/main" timeZoneBias="-480"/>
      </p:ext>
    </p:extLst>
  </p:cm>
  <p:cm authorId="1" dt="2020-04-22T16:03:46.807" idx="19">
    <p:pos x="1900" y="3606"/>
    <p:text>Response Replay (RR): This bit indicates if a previous Response Message is retransmitted. This bit is set to ‘1’ if the requested Response Message is retransmitted by the Management Endpoint. This bit is cleared to ‘0’ if the requested Response Message is not retransmitted.</p:text>
    <p:extLst>
      <p:ext uri="{C676402C-5697-4E1C-873F-D02D1690AC5C}">
        <p15:threadingInfo xmlns:p15="http://schemas.microsoft.com/office/powerpoint/2012/main" timeZoneBias="-480"/>
      </p:ext>
    </p:extLst>
  </p:cm>
  <p:cm authorId="1" dt="2020-06-11T15:15:58.758" idx="20">
    <p:pos x="1537" y="1799"/>
    <p:text>replay a partial message starting at a specified MCTP Transmission Unit Size boundary, Tag is arbitrarily set to 45h and remembered by the Management Controller to match response packets to the correct Control Primitives.</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1" y="1"/>
            <a:ext cx="2923833"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7" name="Rectangle 3"/>
          <p:cNvSpPr>
            <a:spLocks noGrp="1" noChangeArrowheads="1"/>
          </p:cNvSpPr>
          <p:nvPr>
            <p:ph type="dt" sz="quarter" idx="1"/>
          </p:nvPr>
        </p:nvSpPr>
        <p:spPr bwMode="auto">
          <a:xfrm>
            <a:off x="3822109" y="1"/>
            <a:ext cx="2999631"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algn="r" defTabSz="900213" eaLnBrk="1" hangingPunct="1">
              <a:defRPr kumimoji="0" sz="1200">
                <a:ea typeface="+mn-ea"/>
              </a:defRPr>
            </a:lvl1pPr>
          </a:lstStyle>
          <a:p>
            <a:pPr>
              <a:defRPr/>
            </a:pPr>
            <a:endParaRPr lang="en-GB" altLang="zh-TW"/>
          </a:p>
        </p:txBody>
      </p:sp>
      <p:sp>
        <p:nvSpPr>
          <p:cNvPr id="559108" name="Rectangle 4"/>
          <p:cNvSpPr>
            <a:spLocks noGrp="1" noChangeArrowheads="1"/>
          </p:cNvSpPr>
          <p:nvPr>
            <p:ph type="ftr" sz="quarter" idx="2"/>
          </p:nvPr>
        </p:nvSpPr>
        <p:spPr bwMode="auto">
          <a:xfrm>
            <a:off x="1" y="9421198"/>
            <a:ext cx="2923833"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9" name="Rectangle 5"/>
          <p:cNvSpPr>
            <a:spLocks noGrp="1" noChangeArrowheads="1"/>
          </p:cNvSpPr>
          <p:nvPr>
            <p:ph type="sldNum" sz="quarter" idx="3"/>
          </p:nvPr>
        </p:nvSpPr>
        <p:spPr bwMode="auto">
          <a:xfrm>
            <a:off x="3822109" y="9421198"/>
            <a:ext cx="2999631"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algn="r" defTabSz="900213" eaLnBrk="1" hangingPunct="1">
              <a:defRPr kumimoji="0" sz="1200">
                <a:ea typeface="+mn-ea"/>
              </a:defRPr>
            </a:lvl1pPr>
          </a:lstStyle>
          <a:p>
            <a:pPr>
              <a:defRPr/>
            </a:pPr>
            <a:fld id="{C35FB7CF-D3DA-4B12-9FF1-2DB3277BF7D1}" type="slidenum">
              <a:rPr lang="en-GB" altLang="zh-TW"/>
              <a:pPr>
                <a:defRPr/>
              </a:pPr>
              <a:t>‹#›</a:t>
            </a:fld>
            <a:endParaRPr lang="en-GB" altLang="zh-TW"/>
          </a:p>
        </p:txBody>
      </p:sp>
    </p:spTree>
    <p:extLst>
      <p:ext uri="{BB962C8B-B14F-4D97-AF65-F5344CB8AC3E}">
        <p14:creationId xmlns:p14="http://schemas.microsoft.com/office/powerpoint/2010/main" val="26269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47" name="Rectangle 3"/>
          <p:cNvSpPr>
            <a:spLocks noGrp="1" noChangeArrowheads="1"/>
          </p:cNvSpPr>
          <p:nvPr>
            <p:ph type="dt" idx="1"/>
          </p:nvPr>
        </p:nvSpPr>
        <p:spPr bwMode="auto">
          <a:xfrm>
            <a:off x="385759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algn="r" defTabSz="954868" eaLnBrk="1" hangingPunct="1">
              <a:defRPr kumimoji="0" sz="1300">
                <a:ea typeface="+mn-ea"/>
              </a:defRPr>
            </a:lvl1pPr>
          </a:lstStyle>
          <a:p>
            <a:pPr>
              <a:defRPr/>
            </a:pPr>
            <a:endParaRPr lang="en-GB" altLang="zh-TW"/>
          </a:p>
        </p:txBody>
      </p:sp>
      <p:sp>
        <p:nvSpPr>
          <p:cNvPr id="81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7954" y="4721026"/>
            <a:ext cx="4989708" cy="4472381"/>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p>
            <a:pPr lvl="0"/>
            <a:r>
              <a:rPr lang="en-GB" altLang="zh-TW" noProof="0"/>
              <a:t>Klicken Sie, um die Formate des Vorlagentextes zu bearbeiten</a:t>
            </a:r>
          </a:p>
          <a:p>
            <a:pPr lvl="1"/>
            <a:r>
              <a:rPr lang="en-GB" altLang="zh-TW" noProof="0"/>
              <a:t>Zweite Ebene</a:t>
            </a:r>
          </a:p>
          <a:p>
            <a:pPr lvl="2"/>
            <a:r>
              <a:rPr lang="en-GB" altLang="zh-TW" noProof="0"/>
              <a:t>Dritte Ebene</a:t>
            </a:r>
          </a:p>
          <a:p>
            <a:pPr lvl="3"/>
            <a:r>
              <a:rPr lang="en-GB" altLang="zh-TW" noProof="0"/>
              <a:t>Vierte Ebene</a:t>
            </a:r>
          </a:p>
          <a:p>
            <a:pPr lvl="4"/>
            <a:r>
              <a:rPr lang="en-GB" altLang="zh-TW" noProof="0"/>
              <a:t>Fünfte Ebene</a:t>
            </a:r>
          </a:p>
        </p:txBody>
      </p:sp>
      <p:sp>
        <p:nvSpPr>
          <p:cNvPr id="6150" name="Rectangle 6"/>
          <p:cNvSpPr>
            <a:spLocks noGrp="1" noChangeArrowheads="1"/>
          </p:cNvSpPr>
          <p:nvPr>
            <p:ph type="ftr" sz="quarter" idx="4"/>
          </p:nvPr>
        </p:nvSpPr>
        <p:spPr bwMode="auto">
          <a:xfrm>
            <a:off x="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51" name="Rectangle 7"/>
          <p:cNvSpPr>
            <a:spLocks noGrp="1" noChangeArrowheads="1"/>
          </p:cNvSpPr>
          <p:nvPr>
            <p:ph type="sldNum" sz="quarter" idx="5"/>
          </p:nvPr>
        </p:nvSpPr>
        <p:spPr bwMode="auto">
          <a:xfrm>
            <a:off x="385759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algn="r" defTabSz="954868" eaLnBrk="1" hangingPunct="1">
              <a:defRPr kumimoji="0" sz="1300">
                <a:ea typeface="+mn-ea"/>
              </a:defRPr>
            </a:lvl1pPr>
          </a:lstStyle>
          <a:p>
            <a:pPr>
              <a:defRPr/>
            </a:pPr>
            <a:fld id="{72E04065-2E90-4F94-8A5D-60F0158160FF}" type="slidenum">
              <a:rPr lang="en-GB" altLang="zh-TW"/>
              <a:pPr>
                <a:defRPr/>
              </a:pPr>
              <a:t>‹#›</a:t>
            </a:fld>
            <a:endParaRPr lang="en-GB" altLang="zh-TW"/>
          </a:p>
        </p:txBody>
      </p:sp>
    </p:spTree>
    <p:extLst>
      <p:ext uri="{BB962C8B-B14F-4D97-AF65-F5344CB8AC3E}">
        <p14:creationId xmlns:p14="http://schemas.microsoft.com/office/powerpoint/2010/main" val="2969833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From https://nvmexpress.org Home</a:t>
            </a:r>
          </a:p>
          <a:p>
            <a:endParaRPr lang="en-US" altLang="zh-TW" dirty="0"/>
          </a:p>
          <a:p>
            <a:r>
              <a:rPr lang="en-US" altLang="zh-TW" dirty="0"/>
              <a:t>Enterprise &amp; Data Center SSD Form Factor (EDSFF): a stronger data center system-optimized design than traditional SSD form factors like M.2 or U.2. EDSFF has shown that it’s able to meet customer need for storage devices with its high density, capacity and performance.</a:t>
            </a:r>
            <a:r>
              <a:rPr lang="zh-TW" altLang="en-US" dirty="0"/>
              <a:t> </a:t>
            </a:r>
            <a:r>
              <a:rPr lang="en-US" altLang="zh-TW" dirty="0"/>
              <a:t>various use cases for E1.L, E1.S and E3. </a:t>
            </a:r>
          </a:p>
          <a:p>
            <a:endParaRPr lang="en-US" altLang="zh-TW" dirty="0"/>
          </a:p>
          <a:p>
            <a:r>
              <a:rPr lang="en-US" altLang="zh-TW" dirty="0"/>
              <a:t>SFF-TA-1001 (U.3): Common drive bay definition</a:t>
            </a:r>
          </a:p>
          <a:p>
            <a:r>
              <a:rPr lang="en-US" altLang="zh-TW" dirty="0"/>
              <a:t>• Specification ratified October 2017</a:t>
            </a:r>
          </a:p>
          <a:p>
            <a:r>
              <a:rPr lang="en-US" altLang="zh-TW" dirty="0"/>
              <a:t>• Defines a universal backplane definition for SAS, SATA, and </a:t>
            </a:r>
            <a:r>
              <a:rPr lang="en-US" altLang="zh-TW" dirty="0" err="1"/>
              <a:t>NVMe</a:t>
            </a:r>
            <a:r>
              <a:rPr lang="en-US" altLang="zh-TW" dirty="0"/>
              <a:t> drives</a:t>
            </a:r>
          </a:p>
          <a:p>
            <a:r>
              <a:rPr lang="en-US" altLang="zh-TW" dirty="0"/>
              <a:t>• Simplifies multi-protocol backplane design and lowers cost</a:t>
            </a:r>
          </a:p>
          <a:p>
            <a:r>
              <a:rPr lang="en-US" altLang="zh-TW" dirty="0"/>
              <a:t>• U.3 Drives backwards compatible to U.2 bays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a:t>
            </a:fld>
            <a:endParaRPr lang="en-GB" altLang="zh-TW"/>
          </a:p>
        </p:txBody>
      </p:sp>
    </p:spTree>
    <p:extLst>
      <p:ext uri="{BB962C8B-B14F-4D97-AF65-F5344CB8AC3E}">
        <p14:creationId xmlns:p14="http://schemas.microsoft.com/office/powerpoint/2010/main" val="1254323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Controller Registers: </a:t>
            </a:r>
            <a:r>
              <a:rPr lang="en-US" altLang="zh-TW" dirty="0" err="1"/>
              <a:t>AQA.Admin</a:t>
            </a:r>
            <a:r>
              <a:rPr lang="en-US" altLang="zh-TW" dirty="0"/>
              <a:t> Completion Queue Size</a:t>
            </a:r>
          </a:p>
          <a:p>
            <a:r>
              <a:rPr lang="en-US" altLang="zh-TW" dirty="0"/>
              <a:t>Controller Registers: AQA.Admin Submission Queue Size</a:t>
            </a:r>
          </a:p>
          <a:p>
            <a:r>
              <a:rPr lang="en-US" altLang="zh-TW" dirty="0"/>
              <a:t>The Queue Identifier for the Admin SQ and Admin CQ is 0h.</a:t>
            </a:r>
          </a:p>
          <a:p>
            <a:r>
              <a:rPr lang="en-US" altLang="zh-TW" dirty="0"/>
              <a:t>The Admin SQ and Admin CQ are required to be in physically contiguous memory.</a:t>
            </a:r>
          </a:p>
          <a:p>
            <a:endParaRPr lang="en-US" altLang="zh-TW" dirty="0"/>
          </a:p>
          <a:p>
            <a:r>
              <a:rPr lang="en-US" altLang="zh-TW" dirty="0"/>
              <a:t>ASQB &amp; ACQB: the 52 most significant bits of the 64-bit physical address, shall be memory page aligned (based on the value in CC.MPS). The memory page size is (2 ^ (12 + MPS)). Thus, the minimum host memory page size is 4 KiB and the maximum host memory page size is 128 </a:t>
            </a:r>
            <a:r>
              <a:rPr lang="en-US" altLang="zh-TW" dirty="0" err="1"/>
              <a:t>MiB</a:t>
            </a:r>
            <a:r>
              <a:rPr lang="en-US" altLang="zh-TW" dirty="0"/>
              <a:t>.</a:t>
            </a:r>
          </a:p>
          <a:p>
            <a:endParaRPr lang="en-US" altLang="zh-TW" dirty="0"/>
          </a:p>
          <a:p>
            <a:r>
              <a:rPr lang="en-US" altLang="zh-TW" dirty="0"/>
              <a:t>CC.I/O Completion Queue Entry Size &amp; CC. I/O Submission Queue Entry Size</a:t>
            </a:r>
          </a:p>
          <a:p>
            <a:endParaRPr lang="en-US" altLang="zh-TW" dirty="0"/>
          </a:p>
          <a:p>
            <a:r>
              <a:rPr lang="en-US" altLang="zh-TW" dirty="0"/>
              <a:t>NSQR &amp; NCQR: Indicates the number requested by software.</a:t>
            </a:r>
          </a:p>
          <a:p>
            <a:r>
              <a:rPr lang="en-US" altLang="zh-TW" dirty="0"/>
              <a:t>NSQA &amp; NCQA: Indicates the number allocated by the controller.</a:t>
            </a:r>
          </a:p>
          <a:p>
            <a:r>
              <a:rPr lang="en-US" altLang="zh-TW" dirty="0"/>
              <a:t>The value allocated may be smaller or larger than the number of queues requested, often in virtualized implementations. The controller may not have as many queues to allocate as are requested. Alternatively, the controller may have an allocation unit of queues (e.g., power of two) and may supply more queues to host software to satisfy its allocation unit.</a:t>
            </a:r>
          </a:p>
          <a:p>
            <a:endParaRPr lang="en-US" altLang="zh-TW"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16</a:t>
            </a:fld>
            <a:endParaRPr lang="en-GB" altLang="zh-TW"/>
          </a:p>
        </p:txBody>
      </p:sp>
    </p:spTree>
    <p:extLst>
      <p:ext uri="{BB962C8B-B14F-4D97-AF65-F5344CB8AC3E}">
        <p14:creationId xmlns:p14="http://schemas.microsoft.com/office/powerpoint/2010/main" val="1529115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110</a:t>
            </a:fld>
            <a:endParaRPr lang="en-GB" altLang="zh-TW"/>
          </a:p>
        </p:txBody>
      </p:sp>
    </p:spTree>
    <p:extLst>
      <p:ext uri="{BB962C8B-B14F-4D97-AF65-F5344CB8AC3E}">
        <p14:creationId xmlns:p14="http://schemas.microsoft.com/office/powerpoint/2010/main" val="3460131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SM2270: Support Open Channel implementations such as the Microsoft Denali pre-standard</a:t>
            </a:r>
          </a:p>
          <a:p>
            <a:endParaRPr lang="en-US" altLang="zh-TW" dirty="0"/>
          </a:p>
          <a:p>
            <a:r>
              <a:rPr lang="en-US" altLang="zh-TW" dirty="0"/>
              <a:t>Microsoft launched a new project today that’s designed to help make flash storage more useful to large enterprises and cloud providers. Called Project Denali, it’s supposed to help deal with several issues with implementing solid state drives in large scale datacenters.</a:t>
            </a:r>
          </a:p>
          <a:p>
            <a:endParaRPr lang="en-US" altLang="zh-TW" dirty="0"/>
          </a:p>
          <a:p>
            <a:r>
              <a:rPr lang="en-US" altLang="zh-TW" dirty="0"/>
              <a:t>Denali works by splitting apart the monolithic components of an SSD into two different modules. The drive deals with bad blocks, media, and power failures, presenting a set of clean memory blocks. Companies can then create an optimized software interface to handle tasks like garbage collection and wear leveling, based on the applications that they run.</a:t>
            </a:r>
          </a:p>
          <a:p>
            <a:endParaRPr lang="en-US" altLang="zh-TW"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111</a:t>
            </a:fld>
            <a:endParaRPr lang="en-GB" altLang="zh-TW"/>
          </a:p>
        </p:txBody>
      </p:sp>
    </p:spTree>
    <p:extLst>
      <p:ext uri="{BB962C8B-B14F-4D97-AF65-F5344CB8AC3E}">
        <p14:creationId xmlns:p14="http://schemas.microsoft.com/office/powerpoint/2010/main" val="3596870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parallel unit (PU): Refers to a single parallel unit within the storage media. A single SSD may contain tens or hundreds of these parallel units.</a:t>
            </a:r>
          </a:p>
          <a:p>
            <a:r>
              <a:rPr lang="en-US" altLang="zh-TW" dirty="0"/>
              <a:t>group: Refers to a set of parallel units that share the same transfer bus within the open-channel SSD.</a:t>
            </a:r>
          </a:p>
          <a:p>
            <a:r>
              <a:rPr lang="en-US" altLang="zh-TW" dirty="0"/>
              <a:t>chunk: Refers to a set of contiguous logical blocks. The blocks shall be written sequentially within the chunk. A chunk is the smallest range of logical blocks that can be reset as a unit.</a:t>
            </a:r>
          </a:p>
          <a:p>
            <a:endParaRPr lang="en-US" altLang="zh-TW" dirty="0"/>
          </a:p>
          <a:p>
            <a:r>
              <a:rPr lang="en-US" altLang="zh-TW" dirty="0"/>
              <a:t>The size of each field is defined by the Geometry command.</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112</a:t>
            </a:fld>
            <a:endParaRPr lang="en-GB" altLang="zh-TW"/>
          </a:p>
        </p:txBody>
      </p:sp>
    </p:spTree>
    <p:extLst>
      <p:ext uri="{BB962C8B-B14F-4D97-AF65-F5344CB8AC3E}">
        <p14:creationId xmlns:p14="http://schemas.microsoft.com/office/powerpoint/2010/main" val="21062265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If write pointer equals 0, the chunk state is “free”, and if the write pointer is greater than zero and less than SLBA + NLB, the chunk is “open” or “closed”. If WP = SLBA + NLB, the chunk is “closed”. The state of a chunk is implicitly set to "open" when writing to it. Additionally, if the controller namespace supports "multiple resets during free state", the chunk may be reset multiple times while in its “free” state.</a:t>
            </a:r>
          </a:p>
          <a:p>
            <a:endParaRPr lang="en-US" altLang="zh-TW" dirty="0"/>
          </a:p>
          <a:p>
            <a:r>
              <a:rPr lang="en-US" altLang="zh-TW" dirty="0"/>
              <a:t>An “open” chunk allows reads up till the write pointer. However, if “Cache Minimum Write Size Units” is active. Reads are only allowed up to “WP - the cached units”. When a chunk is in its “closed” state, logical blocks up till the write pointer address can all be accessed.</a:t>
            </a:r>
          </a:p>
          <a:p>
            <a:endParaRPr lang="en-US" altLang="zh-TW" dirty="0"/>
          </a:p>
          <a:p>
            <a:r>
              <a:rPr lang="en-US" altLang="zh-TW" dirty="0"/>
              <a:t>The final state of a chunk is “offline”, and only happens once the chunk is no longer usable. The “offline” state for a chunk may occur after reset that reports an “offline chunk” status. When entering the “offline” state, it can no longer be used by the host. The host knows the probability of getting to an “offline” state by monitoring the wear-level index reported for each chunk.</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113</a:t>
            </a:fld>
            <a:endParaRPr lang="en-GB" altLang="zh-TW"/>
          </a:p>
        </p:txBody>
      </p:sp>
    </p:spTree>
    <p:extLst>
      <p:ext uri="{BB962C8B-B14F-4D97-AF65-F5344CB8AC3E}">
        <p14:creationId xmlns:p14="http://schemas.microsoft.com/office/powerpoint/2010/main" val="42497558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Open-Channel Solid State Drives Specification defines the Physical Page Addressing Command Set extension to the NVMe specification. It enables Solid State Drives (SSDs) to expose their internal parallelism and allows the host to perform data placement and I/O scheduling that has previously been handled by the SSD.</a:t>
            </a:r>
          </a:p>
          <a:p>
            <a:endParaRPr lang="en-US" altLang="zh-TW" dirty="0"/>
          </a:p>
          <a:p>
            <a:r>
              <a:rPr lang="en-US" altLang="zh-TW" dirty="0"/>
              <a:t>1.1.7 physical page address command set</a:t>
            </a:r>
          </a:p>
          <a:p>
            <a:r>
              <a:rPr lang="en-US" altLang="zh-TW" dirty="0"/>
              <a:t>Name of the command set. Physical references to the storage hierarchy (groups &amp; PUs). Mapping of logical block addresses (LBA) to physical media addresses is up to the device implementation and must be media-independent to the host.</a:t>
            </a:r>
          </a:p>
          <a:p>
            <a:endParaRPr lang="en-US" altLang="zh-TW" dirty="0"/>
          </a:p>
          <a:p>
            <a:r>
              <a:rPr lang="en-US" altLang="zh-TW" dirty="0"/>
              <a:t>This section defines the specification of the Physical Page Address command set. It consists of Admin and I/O commands. The admin commands are used to communicate the geometry of the device and chunk state, while the I/O commands are used to read, write and copy data, and reset chunks.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114</a:t>
            </a:fld>
            <a:endParaRPr lang="en-GB" altLang="zh-TW"/>
          </a:p>
        </p:txBody>
      </p:sp>
    </p:spTree>
    <p:extLst>
      <p:ext uri="{BB962C8B-B14F-4D97-AF65-F5344CB8AC3E}">
        <p14:creationId xmlns:p14="http://schemas.microsoft.com/office/powerpoint/2010/main" val="2605337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115</a:t>
            </a:fld>
            <a:endParaRPr lang="en-GB" altLang="zh-TW"/>
          </a:p>
        </p:txBody>
      </p:sp>
    </p:spTree>
    <p:extLst>
      <p:ext uri="{BB962C8B-B14F-4D97-AF65-F5344CB8AC3E}">
        <p14:creationId xmlns:p14="http://schemas.microsoft.com/office/powerpoint/2010/main" val="18726293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read (02h) and write (01h) commands follow the traditional NVMe NVM command set commands with the following restriction for writes. They must be aligned to chunk boundary, be sequential, and write size must be at least minimum write blocks and aligned.</a:t>
            </a:r>
          </a:p>
          <a:p>
            <a:r>
              <a:rPr lang="en-US" altLang="zh-TW" dirty="0"/>
              <a:t>The dataset management (09h) command is used to reset multiple chunks. To reset a chunk, set “Deallocate” attribute. The ranges are per chunk, and each range should be for all logical block addresses to be valid.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116</a:t>
            </a:fld>
            <a:endParaRPr lang="en-GB" altLang="zh-TW"/>
          </a:p>
        </p:txBody>
      </p:sp>
    </p:spTree>
    <p:extLst>
      <p:ext uri="{BB962C8B-B14F-4D97-AF65-F5344CB8AC3E}">
        <p14:creationId xmlns:p14="http://schemas.microsoft.com/office/powerpoint/2010/main" val="21484113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117</a:t>
            </a:fld>
            <a:endParaRPr lang="en-GB" altLang="zh-TW"/>
          </a:p>
        </p:txBody>
      </p:sp>
    </p:spTree>
    <p:extLst>
      <p:ext uri="{BB962C8B-B14F-4D97-AF65-F5344CB8AC3E}">
        <p14:creationId xmlns:p14="http://schemas.microsoft.com/office/powerpoint/2010/main" val="28962287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118</a:t>
            </a:fld>
            <a:endParaRPr lang="en-GB" altLang="zh-TW"/>
          </a:p>
        </p:txBody>
      </p:sp>
    </p:spTree>
    <p:extLst>
      <p:ext uri="{BB962C8B-B14F-4D97-AF65-F5344CB8AC3E}">
        <p14:creationId xmlns:p14="http://schemas.microsoft.com/office/powerpoint/2010/main" val="34990910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119</a:t>
            </a:fld>
            <a:endParaRPr lang="en-GB" altLang="zh-TW"/>
          </a:p>
        </p:txBody>
      </p:sp>
    </p:spTree>
    <p:extLst>
      <p:ext uri="{BB962C8B-B14F-4D97-AF65-F5344CB8AC3E}">
        <p14:creationId xmlns:p14="http://schemas.microsoft.com/office/powerpoint/2010/main" val="46046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 is recommended that the host perform an orderly shutdown of the controller by following the procedure in this section when a power-off or shutdown condition is imminent.</a:t>
            </a:r>
          </a:p>
          <a:p>
            <a:endParaRPr lang="en-US" altLang="zh-TW" dirty="0"/>
          </a:p>
          <a:p>
            <a:r>
              <a:rPr lang="sv-SE" altLang="zh-TW" dirty="0"/>
              <a:t>Dell Inspiron 7390 System BIOS</a:t>
            </a:r>
          </a:p>
          <a:p>
            <a:r>
              <a:rPr lang="en-US" altLang="zh-TW" dirty="0"/>
              <a:t>- Supports the System Crash Protection (SCP) feature to protect NVMe devices.</a:t>
            </a:r>
            <a:endParaRPr lang="sv-SE" altLang="zh-TW" dirty="0"/>
          </a:p>
          <a:p>
            <a:endParaRPr lang="sv-SE" altLang="zh-TW" dirty="0"/>
          </a:p>
          <a:p>
            <a:r>
              <a:rPr lang="en-US" altLang="zh-TW" dirty="0"/>
              <a:t>Lenovo: PLP</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17</a:t>
            </a:fld>
            <a:endParaRPr lang="en-GB" altLang="zh-TW"/>
          </a:p>
        </p:txBody>
      </p:sp>
    </p:spTree>
    <p:extLst>
      <p:ext uri="{BB962C8B-B14F-4D97-AF65-F5344CB8AC3E}">
        <p14:creationId xmlns:p14="http://schemas.microsoft.com/office/powerpoint/2010/main" val="2987239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PRP or SGL for Data Transfer</a:t>
            </a:r>
          </a:p>
          <a:p>
            <a:r>
              <a:rPr lang="en-US" altLang="zh-TW" dirty="0"/>
              <a:t>SGLs shall not be used for Admin commands in NVMe over PCIe implementations.</a:t>
            </a:r>
          </a:p>
          <a:p>
            <a:endParaRPr lang="en-US" altLang="zh-TW" dirty="0"/>
          </a:p>
          <a:p>
            <a:r>
              <a:rPr lang="en-US" altLang="zh-TW" dirty="0"/>
              <a:t>FUSE: The commands shall be executed in sequence as an atomic unit. The operation ends at the point an error is encountered in either command. The LBA range, if used, shall be the same for the two commands.</a:t>
            </a:r>
            <a:r>
              <a:rPr lang="zh-TW" altLang="en-US" dirty="0"/>
              <a:t> </a:t>
            </a:r>
            <a:r>
              <a:rPr lang="en-US" altLang="zh-TW" dirty="0"/>
              <a:t>(Compare and Write)</a:t>
            </a:r>
          </a:p>
          <a:p>
            <a:r>
              <a:rPr lang="en-US" altLang="zh-TW" dirty="0"/>
              <a:t>(PSDT): This field specifies whether PRPs or SGLs are used for any data transfer associated with the command. </a:t>
            </a:r>
          </a:p>
          <a:p>
            <a:r>
              <a:rPr lang="en-US" altLang="zh-TW" dirty="0"/>
              <a:t>(PRP1): first PRP entry for the command or a PRP List pointer</a:t>
            </a:r>
          </a:p>
          <a:p>
            <a:r>
              <a:rPr lang="en-US" altLang="zh-TW" dirty="0"/>
              <a:t>(PRP2): Page Base Address of the second memory page or PRP List pointer if the data transfer crosses more than one memory page boundary.</a:t>
            </a:r>
          </a:p>
          <a:p>
            <a:r>
              <a:rPr lang="en-US" altLang="zh-TW" dirty="0"/>
              <a:t>Data Integrity Extension (DIX)</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19</a:t>
            </a:fld>
            <a:endParaRPr lang="en-GB" altLang="zh-TW"/>
          </a:p>
        </p:txBody>
      </p:sp>
    </p:spTree>
    <p:extLst>
      <p:ext uri="{BB962C8B-B14F-4D97-AF65-F5344CB8AC3E}">
        <p14:creationId xmlns:p14="http://schemas.microsoft.com/office/powerpoint/2010/main" val="334548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size of the Offset field is determined by the physical memory page size configured in CC.MPS. (e.g., if the memory page size is 4 KiB, then bits 11:00 form the Offset)</a:t>
            </a:r>
          </a:p>
          <a:p>
            <a:r>
              <a:rPr lang="en-US" altLang="zh-TW" dirty="0"/>
              <a:t>the first PRP entry contained within the command may have a non-zero offset within the memory page. The first PRP List entry (i.e., the first pointer to a memory page containing additional PRP entries) that if present is typically contained in the PRP Entry 2 location within the command, shall be qword aligned and may also have a non-zero offset within the memory page.</a:t>
            </a:r>
          </a:p>
          <a:p>
            <a:r>
              <a:rPr lang="en-US" altLang="zh-TW" dirty="0"/>
              <a:t>PRP entries contained within a PRP List shall have a memory page offset of 0h.</a:t>
            </a:r>
          </a:p>
          <a:p>
            <a:r>
              <a:rPr lang="en-US" altLang="zh-TW" dirty="0"/>
              <a:t>If more PRP List pages are required, then the last entry of the PRP List contains the Page Base Address of the next PRP List page.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20</a:t>
            </a:fld>
            <a:endParaRPr lang="en-GB" altLang="zh-TW"/>
          </a:p>
        </p:txBody>
      </p:sp>
    </p:spTree>
    <p:extLst>
      <p:ext uri="{BB962C8B-B14F-4D97-AF65-F5344CB8AC3E}">
        <p14:creationId xmlns:p14="http://schemas.microsoft.com/office/powerpoint/2010/main" val="131241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21</a:t>
            </a:fld>
            <a:endParaRPr lang="en-GB" altLang="zh-TW"/>
          </a:p>
        </p:txBody>
      </p:sp>
    </p:spTree>
    <p:extLst>
      <p:ext uri="{BB962C8B-B14F-4D97-AF65-F5344CB8AC3E}">
        <p14:creationId xmlns:p14="http://schemas.microsoft.com/office/powerpoint/2010/main" val="34626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NVMe 1.1 adds additional optional client and Enterprise feature: Command Enhancements-SGL support</a:t>
            </a:r>
          </a:p>
          <a:p>
            <a:endParaRPr lang="en-US" altLang="zh-TW" dirty="0"/>
          </a:p>
          <a:p>
            <a:r>
              <a:rPr lang="en-US" altLang="zh-TW" dirty="0" err="1"/>
              <a:t>NVMe-oF</a:t>
            </a:r>
            <a:r>
              <a:rPr lang="en-US" altLang="zh-TW" dirty="0"/>
              <a:t> only support SGL</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22</a:t>
            </a:fld>
            <a:endParaRPr lang="en-GB" altLang="zh-TW"/>
          </a:p>
        </p:txBody>
      </p:sp>
    </p:spTree>
    <p:extLst>
      <p:ext uri="{BB962C8B-B14F-4D97-AF65-F5344CB8AC3E}">
        <p14:creationId xmlns:p14="http://schemas.microsoft.com/office/powerpoint/2010/main" val="3305508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(NLB)26=13 KiB/512B</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23</a:t>
            </a:fld>
            <a:endParaRPr lang="en-GB" altLang="zh-TW"/>
          </a:p>
        </p:txBody>
      </p:sp>
    </p:spTree>
    <p:extLst>
      <p:ext uri="{BB962C8B-B14F-4D97-AF65-F5344CB8AC3E}">
        <p14:creationId xmlns:p14="http://schemas.microsoft.com/office/powerpoint/2010/main" val="150230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NVMe 1.1 adds additional optional client and Enterprise feature: Command Enhancements-SGL support</a:t>
            </a:r>
          </a:p>
          <a:p>
            <a:endParaRPr lang="en-US" altLang="zh-TW" dirty="0"/>
          </a:p>
          <a:p>
            <a:r>
              <a:rPr lang="en-US" altLang="zh-TW" dirty="0"/>
              <a:t>NVMe-PCIe: Admin only PRP; I/O both PRP or SGL</a:t>
            </a:r>
          </a:p>
          <a:p>
            <a:r>
              <a:rPr lang="en-US" altLang="zh-TW" dirty="0"/>
              <a:t>NVMe-</a:t>
            </a:r>
            <a:r>
              <a:rPr lang="en-US" altLang="zh-TW" dirty="0" err="1"/>
              <a:t>oF</a:t>
            </a:r>
            <a:r>
              <a:rPr lang="en-US" altLang="zh-TW" dirty="0"/>
              <a:t> only support SGL</a:t>
            </a:r>
          </a:p>
          <a:p>
            <a:endParaRPr lang="en-US" altLang="zh-TW" dirty="0"/>
          </a:p>
          <a:p>
            <a:r>
              <a:rPr lang="en-US" altLang="zh-TW" dirty="0"/>
              <a:t>PRP: client, SGL: ED</a:t>
            </a:r>
          </a:p>
          <a:p>
            <a:r>
              <a:rPr lang="en-US" altLang="zh-TW" dirty="0"/>
              <a:t>SOC support</a:t>
            </a:r>
          </a:p>
          <a:p>
            <a:endParaRPr lang="en-US" altLang="zh-TW" dirty="0"/>
          </a:p>
          <a:p>
            <a:r>
              <a:rPr lang="en-US" altLang="zh-TW" dirty="0"/>
              <a:t>SGL Support (SGLS) field of the Identify Controller data structure</a:t>
            </a:r>
          </a:p>
          <a:p>
            <a:endParaRPr lang="en-US" altLang="zh-TW"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24</a:t>
            </a:fld>
            <a:endParaRPr lang="en-GB" altLang="zh-TW"/>
          </a:p>
        </p:txBody>
      </p:sp>
    </p:spTree>
    <p:extLst>
      <p:ext uri="{BB962C8B-B14F-4D97-AF65-F5344CB8AC3E}">
        <p14:creationId xmlns:p14="http://schemas.microsoft.com/office/powerpoint/2010/main" val="349793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SQ Identifier (SQID): Indicates the SQ to which the associated </a:t>
            </a:r>
            <a:r>
              <a:rPr lang="en-US" altLang="zh-TW" dirty="0" err="1"/>
              <a:t>cmd</a:t>
            </a:r>
            <a:r>
              <a:rPr lang="en-US" altLang="zh-TW" dirty="0"/>
              <a:t> was issued. This field is used by host </a:t>
            </a:r>
            <a:r>
              <a:rPr lang="en-US" altLang="zh-TW" dirty="0" err="1"/>
              <a:t>sw</a:t>
            </a:r>
            <a:r>
              <a:rPr lang="en-US" altLang="zh-TW" dirty="0"/>
              <a:t> when more than one SQ shares a single CQ to uniquely determine the </a:t>
            </a:r>
            <a:r>
              <a:rPr lang="en-US" altLang="zh-TW" dirty="0" err="1"/>
              <a:t>cmd</a:t>
            </a:r>
            <a:r>
              <a:rPr lang="en-US" altLang="zh-TW" dirty="0"/>
              <a:t> completed in combination with the </a:t>
            </a:r>
            <a:r>
              <a:rPr lang="en-US" altLang="zh-TW" dirty="0" err="1"/>
              <a:t>Cmd</a:t>
            </a:r>
            <a:r>
              <a:rPr lang="en-US" altLang="zh-TW" dirty="0"/>
              <a:t> Identifier (CID).</a:t>
            </a:r>
          </a:p>
          <a:p>
            <a:r>
              <a:rPr lang="en-US" altLang="zh-TW" dirty="0"/>
              <a:t>SQ Head Pointer (SQHD): Indicates the current SQ Head pointer for the SQ indicated in the SQ Identifier field. This is used to indicate to the host the SQ entries that have been consumed and may be re-used for new entries.</a:t>
            </a:r>
          </a:p>
          <a:p>
            <a:r>
              <a:rPr lang="en-US" altLang="zh-TW" dirty="0"/>
              <a:t>Phase Tag (P): Identifies whether a CQ entry is new.</a:t>
            </a:r>
          </a:p>
          <a:p>
            <a:r>
              <a:rPr lang="en-US" altLang="zh-TW" dirty="0"/>
              <a:t>Command Identifier (CID): Indicates the identifier of the </a:t>
            </a:r>
            <a:r>
              <a:rPr lang="en-US" altLang="zh-TW" dirty="0" err="1"/>
              <a:t>cmd</a:t>
            </a:r>
            <a:r>
              <a:rPr lang="en-US" altLang="zh-TW" dirty="0"/>
              <a:t> that is being completed. This identifier is assigned by host </a:t>
            </a:r>
            <a:r>
              <a:rPr lang="en-US" altLang="zh-TW" dirty="0" err="1"/>
              <a:t>sw</a:t>
            </a:r>
            <a:r>
              <a:rPr lang="en-US" altLang="zh-TW" dirty="0"/>
              <a:t> when the </a:t>
            </a:r>
            <a:r>
              <a:rPr lang="en-US" altLang="zh-TW" dirty="0" err="1"/>
              <a:t>cmd</a:t>
            </a:r>
            <a:r>
              <a:rPr lang="en-US" altLang="zh-TW" dirty="0"/>
              <a:t> is submitted to the SQ. The combination of the SQ Identifier and CID uniquely identifies the </a:t>
            </a:r>
            <a:r>
              <a:rPr lang="en-US" altLang="zh-TW" dirty="0" err="1"/>
              <a:t>cmd</a:t>
            </a:r>
            <a:r>
              <a:rPr lang="en-US" altLang="zh-TW" dirty="0"/>
              <a:t> that is being completed. The maximum number of requests outstanding for a SQ at one time is 64 Ki.</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25</a:t>
            </a:fld>
            <a:endParaRPr lang="en-GB" altLang="zh-TW"/>
          </a:p>
        </p:txBody>
      </p:sp>
    </p:spTree>
    <p:extLst>
      <p:ext uri="{BB962C8B-B14F-4D97-AF65-F5344CB8AC3E}">
        <p14:creationId xmlns:p14="http://schemas.microsoft.com/office/powerpoint/2010/main" val="3891953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NVM subsystem:</a:t>
            </a:r>
          </a:p>
          <a:p>
            <a:r>
              <a:rPr lang="en-US" altLang="zh-TW" dirty="0"/>
              <a:t>Allocated NSIDs refer to namespaces that exist in the NVM subsystem. Unallocated NSIDs do not refer to any namespaces that exist in the NVM subsystem.</a:t>
            </a:r>
          </a:p>
          <a:p>
            <a:r>
              <a:rPr lang="en-US" altLang="zh-TW" dirty="0"/>
              <a:t>For controller:</a:t>
            </a:r>
          </a:p>
          <a:p>
            <a:r>
              <a:rPr lang="en-US" altLang="zh-TW" dirty="0"/>
              <a:t>Active NSIDs refer to namespaces that are attached to that controller. Allocated NSIDs that are inactive refer to namespaces that are not attached to that controller.</a:t>
            </a:r>
          </a:p>
          <a:p>
            <a:r>
              <a:rPr lang="en-US" altLang="zh-TW" dirty="0"/>
              <a:t>Unallocated NSIDs are inactive NSIDs for all controllers in the NVM subsystem.</a:t>
            </a:r>
          </a:p>
          <a:p>
            <a:r>
              <a:rPr lang="en-US" altLang="zh-TW" dirty="0"/>
              <a:t>An allocated NSID may be an active NSID for some controllers and an inactive NSID for other controllers in the same NVM subsystem if the namespace that the NSID refers to is attached to some controllers, but not all controllers, in the NVM subsystem.</a:t>
            </a:r>
          </a:p>
          <a:p>
            <a:endParaRPr lang="en-US" altLang="zh-TW" dirty="0"/>
          </a:p>
          <a:p>
            <a:r>
              <a:rPr lang="en-US" altLang="zh-TW" dirty="0"/>
              <a:t>The Namespace Management command is used to create a namespace or delete a namespace. The Namespace Attachment command is used to attach and detach controllers from a namespace.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26</a:t>
            </a:fld>
            <a:endParaRPr lang="en-GB" altLang="zh-TW"/>
          </a:p>
        </p:txBody>
      </p:sp>
    </p:spTree>
    <p:extLst>
      <p:ext uri="{BB962C8B-B14F-4D97-AF65-F5344CB8AC3E}">
        <p14:creationId xmlns:p14="http://schemas.microsoft.com/office/powerpoint/2010/main" val="155490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2021 NVMe 2.0 new structure of spec</a:t>
            </a:r>
          </a:p>
        </p:txBody>
      </p:sp>
      <p:sp>
        <p:nvSpPr>
          <p:cNvPr id="4" name="Slide Number Placeholder 3"/>
          <p:cNvSpPr>
            <a:spLocks noGrp="1"/>
          </p:cNvSpPr>
          <p:nvPr>
            <p:ph type="sldNum" sz="quarter" idx="5"/>
          </p:nvPr>
        </p:nvSpPr>
        <p:spPr/>
        <p:txBody>
          <a:bodyPr/>
          <a:lstStyle/>
          <a:p>
            <a:fld id="{F8280F20-8C30-4DED-A326-ADF72B47B2CD}" type="slidenum">
              <a:rPr lang="en-US" smtClean="0"/>
              <a:pPr/>
              <a:t>4</a:t>
            </a:fld>
            <a:endParaRPr lang="en-US"/>
          </a:p>
        </p:txBody>
      </p:sp>
    </p:spTree>
    <p:extLst>
      <p:ext uri="{BB962C8B-B14F-4D97-AF65-F5344CB8AC3E}">
        <p14:creationId xmlns:p14="http://schemas.microsoft.com/office/powerpoint/2010/main" val="3837445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Figure 133 shows an example of three NVM Sets. NVM Set A contains three namespaces (NS A1, NS A2, and NS A3). NVM Set B contains two namespaces (NS B1 and NS B2). NVM Set C contains one namespace (NS C1). Each NVM Set shown also contains ‘Unallocated’ regions that consist of NVM that is not yet allocated to a namespace.</a:t>
            </a:r>
          </a:p>
          <a:p>
            <a:endParaRPr lang="en-US" altLang="zh-TW" dirty="0"/>
          </a:p>
          <a:p>
            <a:r>
              <a:rPr lang="en-US" altLang="zh-TW" dirty="0"/>
              <a:t>The host determines the NVM Sets present and their attributes using the Identify command with CNS value of 04h to retrieve the NVM Set List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27</a:t>
            </a:fld>
            <a:endParaRPr lang="en-GB" altLang="zh-TW"/>
          </a:p>
        </p:txBody>
      </p:sp>
    </p:spTree>
    <p:extLst>
      <p:ext uri="{BB962C8B-B14F-4D97-AF65-F5344CB8AC3E}">
        <p14:creationId xmlns:p14="http://schemas.microsoft.com/office/powerpoint/2010/main" val="56715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Figure 484 shows Endurance Groups added to the example in Figure 133. In this example, the endurance of NVM Set A and NVM Set B are managed together as part of Endurance Group Y, while the endurance of NVM Set C is managed only within NVM Set C which is the only NVM Set that is part of Endurance Group Z.</a:t>
            </a:r>
          </a:p>
          <a:p>
            <a:endParaRPr lang="en-US" altLang="zh-TW" dirty="0"/>
          </a:p>
          <a:p>
            <a:r>
              <a:rPr lang="en-US" altLang="zh-TW" dirty="0"/>
              <a:t>The endurance information for an Endurance Group is specified in the Endurance Group Information log page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28</a:t>
            </a:fld>
            <a:endParaRPr lang="en-GB" altLang="zh-TW"/>
          </a:p>
        </p:txBody>
      </p:sp>
    </p:spTree>
    <p:extLst>
      <p:ext uri="{BB962C8B-B14F-4D97-AF65-F5344CB8AC3E}">
        <p14:creationId xmlns:p14="http://schemas.microsoft.com/office/powerpoint/2010/main" val="315360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Controller Registers: PMRCAP, PMRCTL, PMRSTS,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PMREBS(PMR Elasticity Buffer Size),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PMRSWTP(</a:t>
            </a:r>
            <a:r>
              <a:rPr kumimoji="1" lang="en-US" altLang="zh-TW" sz="1200" b="0" i="0" u="none" strike="noStrike" kern="1200" baseline="0" dirty="0">
                <a:solidFill>
                  <a:schemeClr val="tx1"/>
                </a:solidFill>
                <a:latin typeface="Arial" charset="0"/>
                <a:ea typeface="新細明體" pitchFamily="18" charset="-120"/>
                <a:cs typeface="+mn-cs"/>
              </a:rPr>
              <a:t>Sustained Write Throughpu</a:t>
            </a:r>
            <a:r>
              <a:rPr lang="en-US" altLang="zh-TW" dirty="0"/>
              <a:t>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u="none" strike="noStrike" kern="1200" baseline="0" dirty="0">
                <a:solidFill>
                  <a:schemeClr val="tx1"/>
                </a:solidFill>
                <a:latin typeface="Arial" charset="0"/>
                <a:ea typeface="新細明體" pitchFamily="18" charset="-120"/>
                <a:cs typeface="+mn-cs"/>
              </a:rPr>
              <a:t>PMRMSC(Controller Memory Space Control)</a:t>
            </a:r>
          </a:p>
          <a:p>
            <a:endParaRPr lang="en-US" altLang="zh-TW" dirty="0"/>
          </a:p>
          <a:p>
            <a:r>
              <a:rPr lang="en-US" altLang="zh-TW" dirty="0"/>
              <a:t>When command data and metadata transfers to or from PMR are supported, all data and metadata associated with a particular command shall be either entirely located in the Persistent Memory Region or outside the Persistent Memory Region.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29</a:t>
            </a:fld>
            <a:endParaRPr lang="en-GB" altLang="zh-TW"/>
          </a:p>
        </p:txBody>
      </p:sp>
    </p:spTree>
    <p:extLst>
      <p:ext uri="{BB962C8B-B14F-4D97-AF65-F5344CB8AC3E}">
        <p14:creationId xmlns:p14="http://schemas.microsoft.com/office/powerpoint/2010/main" val="895897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isolation region</a:t>
            </a:r>
          </a:p>
          <a:p>
            <a:r>
              <a:rPr lang="en-US" dirty="0"/>
              <a:t>Increase Read IOPs and reduce tail latency</a:t>
            </a:r>
          </a:p>
          <a:p>
            <a:r>
              <a:rPr lang="en-US" dirty="0"/>
              <a:t>Provides strict QoS profile</a:t>
            </a:r>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31</a:t>
            </a:fld>
            <a:endParaRPr lang="en-US"/>
          </a:p>
        </p:txBody>
      </p:sp>
    </p:spTree>
    <p:extLst>
      <p:ext uri="{BB962C8B-B14F-4D97-AF65-F5344CB8AC3E}">
        <p14:creationId xmlns:p14="http://schemas.microsoft.com/office/powerpoint/2010/main" val="291518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remain in the Deterministic Window, the host is required to follow operating rules ensuring that certain attributes do not exceed the typical or maximum values indicated in the Predictable Latency Per NVM Set log page.</a:t>
            </a:r>
          </a:p>
          <a:p>
            <a:endParaRPr lang="en-US" dirty="0"/>
          </a:p>
          <a:p>
            <a:r>
              <a:rPr lang="en-US" dirty="0"/>
              <a:t>Log Page Support: Predictable Latency Per NVM Set, Predictable Latency Event Aggregate</a:t>
            </a:r>
          </a:p>
          <a:p>
            <a:r>
              <a:rPr lang="en-US" dirty="0"/>
              <a:t>Feature Support: Predictable Latency Mode Config, Predictable Latency Mode Window</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32</a:t>
            </a:fld>
            <a:endParaRPr lang="en-US"/>
          </a:p>
        </p:txBody>
      </p:sp>
    </p:spTree>
    <p:extLst>
      <p:ext uri="{BB962C8B-B14F-4D97-AF65-F5344CB8AC3E}">
        <p14:creationId xmlns:p14="http://schemas.microsoft.com/office/powerpoint/2010/main" val="3902361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Performance through I/O Size and Alignment Adherence</a:t>
            </a:r>
          </a:p>
          <a:p>
            <a:endParaRPr lang="en-US" dirty="0"/>
          </a:p>
          <a:p>
            <a:r>
              <a:rPr lang="en-US" dirty="0"/>
              <a:t>Each Write, Write Uncorrectable, or Write Zeroes </a:t>
            </a:r>
            <a:r>
              <a:rPr lang="en-US" dirty="0" err="1"/>
              <a:t>cmds</a:t>
            </a:r>
            <a:r>
              <a:rPr lang="en-US" dirty="0"/>
              <a:t> should address a multiple of NPWG and Stream Write Size (SWS) logical blocks (as expressed in the NLB field), and the SLBA field of the </a:t>
            </a:r>
            <a:r>
              <a:rPr lang="en-US" dirty="0" err="1"/>
              <a:t>cmd</a:t>
            </a:r>
            <a:r>
              <a:rPr lang="en-US" dirty="0"/>
              <a:t> should be aligned to NPWA for best performance.</a:t>
            </a:r>
          </a:p>
          <a:p>
            <a:endParaRPr lang="en-US" dirty="0"/>
          </a:p>
          <a:p>
            <a:r>
              <a:rPr lang="en-US" dirty="0"/>
              <a:t>an example namespace is diagrammed with three NOIOB. The NOIOB attribute should be applied to Read, Compare, Verify, Write, Write Uncorrectable, and Write Zeroes I/O </a:t>
            </a:r>
            <a:r>
              <a:rPr lang="en-US" dirty="0" err="1"/>
              <a:t>cmds</a:t>
            </a:r>
            <a:r>
              <a:rPr lang="en-US" dirty="0"/>
              <a:t>. The four green lines are example I/O </a:t>
            </a:r>
            <a:r>
              <a:rPr lang="en-US" dirty="0" err="1"/>
              <a:t>cmds</a:t>
            </a:r>
            <a:r>
              <a:rPr lang="en-US" dirty="0"/>
              <a:t> from the host that adhere to the recommendations of NOIOB settings for this namespace. None of the four I/O </a:t>
            </a:r>
            <a:r>
              <a:rPr lang="en-US" dirty="0" err="1"/>
              <a:t>cmds</a:t>
            </a:r>
            <a:r>
              <a:rPr lang="en-US" dirty="0"/>
              <a:t> shown in green cross an NOIOB. The three I/O </a:t>
            </a:r>
            <a:r>
              <a:rPr lang="en-US" dirty="0" err="1"/>
              <a:t>cmds</a:t>
            </a:r>
            <a:r>
              <a:rPr lang="en-US" dirty="0"/>
              <a:t> shown in red violate the recommendations for improved performance. The longest I/O </a:t>
            </a:r>
            <a:r>
              <a:rPr lang="en-US" dirty="0" err="1"/>
              <a:t>cmd</a:t>
            </a:r>
            <a:r>
              <a:rPr lang="en-US" dirty="0"/>
              <a:t> shown in red crosses one NOIOB and ends aligned with a different NOIOB. The remaining two I/O </a:t>
            </a:r>
            <a:r>
              <a:rPr lang="en-US" dirty="0" err="1"/>
              <a:t>cmds</a:t>
            </a:r>
            <a:r>
              <a:rPr lang="en-US" dirty="0"/>
              <a:t> shown in red also cross an NOIOB. All three of these example I/O </a:t>
            </a:r>
            <a:r>
              <a:rPr lang="en-US" dirty="0" err="1"/>
              <a:t>cmds</a:t>
            </a:r>
            <a:r>
              <a:rPr lang="en-US" dirty="0"/>
              <a:t> shown in red could be split into two I/O </a:t>
            </a:r>
            <a:r>
              <a:rPr lang="en-US" dirty="0" err="1"/>
              <a:t>cmds</a:t>
            </a:r>
            <a:r>
              <a:rPr lang="en-US" dirty="0"/>
              <a:t> that adhere to the recommendations provided by the namespace for NOIOB.</a:t>
            </a:r>
          </a:p>
          <a:p>
            <a:endParaRPr lang="en-US" dirty="0"/>
          </a:p>
          <a:p>
            <a:r>
              <a:rPr lang="en-US" dirty="0"/>
              <a:t>Each range in a Dataset Management </a:t>
            </a:r>
            <a:r>
              <a:rPr lang="en-US" dirty="0" err="1"/>
              <a:t>cmd</a:t>
            </a:r>
            <a:r>
              <a:rPr lang="en-US" dirty="0"/>
              <a:t> with the Attribute - Deallocate (AD) bit set to ‘1’ should contain a multiple of NPDG logical blocks and the start of each range should be aligned to NPDA and Stream Granularity Size (SGS) logical blocks.</a:t>
            </a:r>
          </a:p>
          <a:p>
            <a:endParaRPr lang="en-US" dirty="0"/>
          </a:p>
          <a:p>
            <a:r>
              <a:rPr lang="en-US" dirty="0"/>
              <a:t>Identify Namespace Data Structure</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33</a:t>
            </a:fld>
            <a:endParaRPr lang="en-US"/>
          </a:p>
        </p:txBody>
      </p:sp>
    </p:spTree>
    <p:extLst>
      <p:ext uri="{BB962C8B-B14F-4D97-AF65-F5344CB8AC3E}">
        <p14:creationId xmlns:p14="http://schemas.microsoft.com/office/powerpoint/2010/main" val="3455382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Recovery Levels Supported field in the Identify Controller data structure</a:t>
            </a:r>
          </a:p>
          <a:p>
            <a:r>
              <a:rPr lang="en-US" dirty="0"/>
              <a:t>A namespace created within an NVM Set inherits the Read Recovery Level of that NVM Set.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34</a:t>
            </a:fld>
            <a:endParaRPr lang="en-US"/>
          </a:p>
        </p:txBody>
      </p:sp>
    </p:spTree>
    <p:extLst>
      <p:ext uri="{BB962C8B-B14F-4D97-AF65-F5344CB8AC3E}">
        <p14:creationId xmlns:p14="http://schemas.microsoft.com/office/powerpoint/2010/main" val="413862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Potentially Unrecoverable LBAs are LBAs that, when read, may result in the </a:t>
            </a:r>
            <a:r>
              <a:rPr lang="en-US" dirty="0" err="1"/>
              <a:t>cmd</a:t>
            </a:r>
            <a:r>
              <a:rPr lang="en-US" dirty="0"/>
              <a:t> that caused the media to be read being aborted with Unrecovered Read Error status.</a:t>
            </a:r>
          </a:p>
          <a:p>
            <a:r>
              <a:rPr lang="en-US" dirty="0"/>
              <a:t>Defines a new Get LBA Status capability that identifies the potentially unrecoverable LBAs to the host. This status may be used to determine what LBAs on a device should be recovered by the host from another location and re-written.</a:t>
            </a:r>
          </a:p>
          <a:p>
            <a:endParaRPr lang="en-US" dirty="0"/>
          </a:p>
          <a:p>
            <a:r>
              <a:rPr lang="en-US" dirty="0"/>
              <a:t>The Tracked LBA list is able to be returned without significant delay; Untracked LBAs list significant delays may be incurred during the processing. After discovery of Untracked LBAs, they may or may not be added to the list of Tracked LBAs.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35</a:t>
            </a:fld>
            <a:endParaRPr lang="en-US"/>
          </a:p>
        </p:txBody>
      </p:sp>
    </p:spTree>
    <p:extLst>
      <p:ext uri="{BB962C8B-B14F-4D97-AF65-F5344CB8AC3E}">
        <p14:creationId xmlns:p14="http://schemas.microsoft.com/office/powerpoint/2010/main" val="354589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Adds a Verify command to check the integrity of stored data and metadata.  The Verify command is roughly equivalent to a Read command that discards the data and metadata after reading. The important behavior of Verify is that errors are reported if the data or metadata cannot be read without expending the time and resources required to return the data and metadata to the host.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36</a:t>
            </a:fld>
            <a:endParaRPr lang="en-US"/>
          </a:p>
        </p:txBody>
      </p:sp>
    </p:spTree>
    <p:extLst>
      <p:ext uri="{BB962C8B-B14F-4D97-AF65-F5344CB8AC3E}">
        <p14:creationId xmlns:p14="http://schemas.microsoft.com/office/powerpoint/2010/main" val="2030941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a mechanism for a persistent event log in NVMe subsystems. The log is intended to persistently capture significant events for use by software/system vendors that are not the NVMe subsystem manufacturer.</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37</a:t>
            </a:fld>
            <a:endParaRPr lang="en-US"/>
          </a:p>
        </p:txBody>
      </p:sp>
    </p:spTree>
    <p:extLst>
      <p:ext uri="{BB962C8B-B14F-4D97-AF65-F5344CB8AC3E}">
        <p14:creationId xmlns:p14="http://schemas.microsoft.com/office/powerpoint/2010/main" val="864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Total cost of ownership (TCO) </a:t>
            </a:r>
          </a:p>
          <a:p>
            <a:r>
              <a:rPr lang="en-US" altLang="zh-TW" dirty="0"/>
              <a:t>Gen3: 1GB/s</a:t>
            </a:r>
          </a:p>
          <a:p>
            <a:r>
              <a:rPr lang="en-US" altLang="zh-TW" dirty="0"/>
              <a:t>Host Bus Adapter(HBA)</a:t>
            </a:r>
          </a:p>
          <a:p>
            <a:endParaRPr lang="en-US" altLang="zh-TW" dirty="0"/>
          </a:p>
          <a:p>
            <a:r>
              <a:rPr lang="en-US" altLang="zh-TW" dirty="0"/>
              <a:t>PCIE-Active State Power Management (ASPM): an autonomous hardware-based, active state mechanism that </a:t>
            </a:r>
            <a:r>
              <a:rPr lang="en-US" altLang="zh-TW" dirty="0" err="1"/>
              <a:t>enablespower</a:t>
            </a:r>
            <a:r>
              <a:rPr lang="en-US" altLang="zh-TW" dirty="0"/>
              <a:t> savings even when the connected components are in the D0 state.</a:t>
            </a:r>
          </a:p>
          <a:p>
            <a:r>
              <a:rPr lang="en-US" altLang="zh-TW" dirty="0"/>
              <a:t>NVMe: Autonomous Power State Transitions (APST)</a:t>
            </a:r>
          </a:p>
          <a:p>
            <a:endParaRPr lang="en-US" altLang="zh-TW" dirty="0"/>
          </a:p>
          <a:p>
            <a:r>
              <a:rPr lang="en-US" altLang="zh-TW" dirty="0"/>
              <a:t>The Opal “Family” of specifications published by the TCG provides a scalable infrastructure for managing encryption of user data in a Storage Device, as well as extensibility to enable features beyond “data at rest protection”.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a:t>
            </a:fld>
            <a:endParaRPr lang="en-GB" altLang="zh-TW"/>
          </a:p>
        </p:txBody>
      </p:sp>
    </p:spTree>
    <p:extLst>
      <p:ext uri="{BB962C8B-B14F-4D97-AF65-F5344CB8AC3E}">
        <p14:creationId xmlns:p14="http://schemas.microsoft.com/office/powerpoint/2010/main" val="3201514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enhancement that controls write protection on a per namespace basis. This feature may be used to prevent modification of the specified namespace.</a:t>
            </a:r>
          </a:p>
          <a:p>
            <a:endParaRPr lang="en-US" dirty="0"/>
          </a:p>
          <a:p>
            <a:r>
              <a:rPr lang="en-US" dirty="0"/>
              <a:t>All state transitions are based on Set Features commands</a:t>
            </a:r>
          </a:p>
          <a:p>
            <a:endParaRPr lang="en-US" dirty="0"/>
          </a:p>
          <a:p>
            <a:r>
              <a:rPr lang="en-US" dirty="0"/>
              <a:t>The Write Protect Until Power Cycle and Permanent Write Protect states are subject to the Namespace Write Protection Authentication Control mechanism, which determines whether the controller processes or aborts Set Features commands which cause a transition into either of these two states(8.10 Replay Protected Memory Block)</a:t>
            </a:r>
          </a:p>
          <a:p>
            <a:r>
              <a:rPr lang="en-US" dirty="0"/>
              <a:t>The Replay Protected Memory Block (RPMB) provides a means for the system to store data to a specific memory area in an authenticated and replay protected manner. This is provided by first programming authentication key information to the controller that is used as a shared secret.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38</a:t>
            </a:fld>
            <a:endParaRPr lang="en-US"/>
          </a:p>
        </p:txBody>
      </p:sp>
    </p:spTree>
    <p:extLst>
      <p:ext uri="{BB962C8B-B14F-4D97-AF65-F5344CB8AC3E}">
        <p14:creationId xmlns:p14="http://schemas.microsoft.com/office/powerpoint/2010/main" val="2562466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Multi-Path I/O and Namespace Sharing</a:t>
            </a:r>
          </a:p>
          <a:p>
            <a:r>
              <a:rPr lang="en-US" dirty="0"/>
              <a:t>access characteristics (e.g., performance or ability to access the media) </a:t>
            </a:r>
          </a:p>
          <a:p>
            <a:r>
              <a:rPr lang="en-US" dirty="0"/>
              <a:t>of which the namespace is a member. Each namespace that is attached to a controller that support</a:t>
            </a:r>
            <a:endParaRPr lang="en-US" altLang="zh-TW" dirty="0"/>
          </a:p>
          <a:p>
            <a:r>
              <a:rPr lang="en-US" altLang="zh-TW" dirty="0"/>
              <a:t>The ANA Group maintains the same asymmetric namespace access state for all namespaces that are members of that ANA Group</a:t>
            </a:r>
          </a:p>
          <a:p>
            <a:endParaRPr lang="en-US" altLang="zh-TW" dirty="0"/>
          </a:p>
          <a:p>
            <a:r>
              <a:rPr lang="en-US" altLang="zh-TW" dirty="0"/>
              <a:t>Identify Controller Data Structure:</a:t>
            </a:r>
            <a:r>
              <a:rPr lang="zh-TW" altLang="en-US" dirty="0"/>
              <a:t>  </a:t>
            </a:r>
            <a:endParaRPr lang="en-US" altLang="zh-TW" dirty="0"/>
          </a:p>
          <a:p>
            <a:r>
              <a:rPr lang="en-US" altLang="zh-TW" dirty="0"/>
              <a:t>Asymmetric Namespace Access Capabilities (ANACAP): This field indicates the capabilities associated with Asymmetric Namespace Access Reporting.</a:t>
            </a:r>
          </a:p>
          <a:p>
            <a:endParaRPr lang="en-US" altLang="zh-TW" dirty="0"/>
          </a:p>
          <a:p>
            <a:r>
              <a:rPr lang="en-US" altLang="zh-TW" dirty="0"/>
              <a:t>Identify Namespace Data Structure:</a:t>
            </a:r>
            <a:r>
              <a:rPr lang="zh-TW" altLang="en-US" dirty="0"/>
              <a:t> </a:t>
            </a:r>
            <a:endParaRPr lang="en-US" altLang="zh-TW" dirty="0"/>
          </a:p>
          <a:p>
            <a:r>
              <a:rPr lang="en-US" altLang="zh-TW" dirty="0"/>
              <a:t>ANA Group Identifier (ANAGRPID): This field indicates the ANA Group Identifier of the ANA group (refer to section 8.20.2) </a:t>
            </a:r>
            <a:r>
              <a:rPr lang="en-US" dirty="0"/>
              <a:t>s Asymmetric Namespace Access Reporting (refer to the CMIC field) shall report a valid ANAGRPID.</a:t>
            </a:r>
          </a:p>
        </p:txBody>
      </p:sp>
      <p:sp>
        <p:nvSpPr>
          <p:cNvPr id="4" name="Slide Number Placeholder 3"/>
          <p:cNvSpPr>
            <a:spLocks noGrp="1"/>
          </p:cNvSpPr>
          <p:nvPr>
            <p:ph type="sldNum" sz="quarter" idx="10"/>
          </p:nvPr>
        </p:nvSpPr>
        <p:spPr/>
        <p:txBody>
          <a:bodyPr/>
          <a:lstStyle/>
          <a:p>
            <a:fld id="{F8280F20-8C30-4DED-A326-ADF72B47B2CD}" type="slidenum">
              <a:rPr lang="en-US" smtClean="0"/>
              <a:pPr/>
              <a:t>39</a:t>
            </a:fld>
            <a:endParaRPr lang="en-US"/>
          </a:p>
        </p:txBody>
      </p:sp>
    </p:spTree>
    <p:extLst>
      <p:ext uri="{BB962C8B-B14F-4D97-AF65-F5344CB8AC3E}">
        <p14:creationId xmlns:p14="http://schemas.microsoft.com/office/powerpoint/2010/main" val="2000922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6 illustrates an NVM subsystem that supports Single Root I/O Virtualization (SR-IOV) and has one Physical Function and four Virtual Functions. An NVM Express controller is associated with each Function with each controller having a private namespace and access to a namespace shared by all controllers, labeled NS F. The behavior of the controllers in this example parallels that of the other examples in this section.</a:t>
            </a:r>
          </a:p>
          <a:p>
            <a:endParaRPr lang="en-US" dirty="0"/>
          </a:p>
          <a:p>
            <a:r>
              <a:rPr lang="en-US" dirty="0"/>
              <a:t>• Resources may be moved between</a:t>
            </a:r>
            <a:r>
              <a:rPr lang="zh-TW" altLang="en-US" dirty="0"/>
              <a:t> </a:t>
            </a:r>
            <a:r>
              <a:rPr lang="en-US" dirty="0"/>
              <a:t>the PF and VF(s)</a:t>
            </a:r>
          </a:p>
          <a:p>
            <a:r>
              <a:rPr lang="en-US" dirty="0"/>
              <a:t>• VQ Set – A set of (four) Submission</a:t>
            </a:r>
            <a:r>
              <a:rPr lang="zh-TW" altLang="en-US" dirty="0"/>
              <a:t> </a:t>
            </a:r>
            <a:r>
              <a:rPr lang="en-US" dirty="0"/>
              <a:t>Queue (SQ) and Completion</a:t>
            </a:r>
            <a:r>
              <a:rPr lang="zh-TW" altLang="en-US" dirty="0"/>
              <a:t> </a:t>
            </a:r>
            <a:r>
              <a:rPr lang="en-US" dirty="0"/>
              <a:t>Queue (CQ) pairs that may be</a:t>
            </a:r>
            <a:r>
              <a:rPr lang="zh-TW" altLang="en-US" dirty="0"/>
              <a:t> </a:t>
            </a:r>
            <a:r>
              <a:rPr lang="en-US" dirty="0"/>
              <a:t>assigned to a VF</a:t>
            </a:r>
          </a:p>
          <a:p>
            <a:r>
              <a:rPr lang="en-US" dirty="0"/>
              <a:t>• VI Set – A set of (four) MSI-X</a:t>
            </a:r>
            <a:r>
              <a:rPr lang="zh-TW" altLang="en-US" dirty="0"/>
              <a:t> </a:t>
            </a:r>
            <a:r>
              <a:rPr lang="en-US" dirty="0"/>
              <a:t>interrupt resources that may be</a:t>
            </a:r>
            <a:r>
              <a:rPr lang="zh-TW" altLang="en-US" dirty="0"/>
              <a:t> </a:t>
            </a:r>
            <a:r>
              <a:rPr lang="en-US" dirty="0"/>
              <a:t>assigned to a VF</a:t>
            </a:r>
          </a:p>
          <a:p>
            <a:endParaRPr lang="en-US" dirty="0"/>
          </a:p>
          <a:p>
            <a:r>
              <a:rPr lang="en-US" dirty="0"/>
              <a:t>Flexible Resources are controller resources that may be assigned to the primary controller or one of its secondary controllers.</a:t>
            </a:r>
          </a:p>
          <a:p>
            <a:r>
              <a:rPr lang="en-US" dirty="0"/>
              <a:t>Private Resources are controller resources that are permanently assigned to a primary or secondary controller. These resources are not supported by the Virtualization Management command.</a:t>
            </a:r>
          </a:p>
          <a:p>
            <a:endParaRPr lang="en-US" dirty="0"/>
          </a:p>
          <a:p>
            <a:r>
              <a:rPr lang="en-US" dirty="0"/>
              <a:t>Virtualization Management command</a:t>
            </a:r>
            <a:r>
              <a:rPr lang="zh-TW" altLang="en-US" dirty="0"/>
              <a:t> </a:t>
            </a:r>
            <a:r>
              <a:rPr lang="en-US" dirty="0"/>
              <a:t>is used for several functions:</a:t>
            </a:r>
          </a:p>
          <a:p>
            <a:r>
              <a:rPr lang="en-US" dirty="0"/>
              <a:t>• Modifying Flexible Resource allocation for the primary controller;</a:t>
            </a:r>
          </a:p>
          <a:p>
            <a:r>
              <a:rPr lang="en-US" dirty="0"/>
              <a:t>• Assigning Flexible Resources for secondary controllers; and</a:t>
            </a:r>
          </a:p>
          <a:p>
            <a:r>
              <a:rPr lang="en-US" dirty="0"/>
              <a:t>• Setting the Online and Offline state for secondary controllers.</a:t>
            </a:r>
          </a:p>
          <a:p>
            <a:endParaRPr lang="en-US" dirty="0"/>
          </a:p>
          <a:p>
            <a:r>
              <a:rPr lang="en-US" dirty="0"/>
              <a:t>The primary controller is allowed to have a mix of Private and Flexible Resources for a particular controller resource type. If there is a mix, then the Private Resources occupy the lower contiguous range of resource identifiers starting with 0. Secondary controllers shall have all Private or all Flexible Resources for a particular resource type. Controller resources assigned to a secondary controller always occupy a contiguous range of identifiers with no gaps, starting with 0. If a particular controller resource type is supported as indicated in the Controller Resource Types field of the Primary Controller Capabilities Structure, then all secondary controllers shall have that controller resource type assigned as a Flexible Resource. Figure 459 shows the controller resource allocation model for a controller resource type that is assignable as a Flexible Resource.</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40</a:t>
            </a:fld>
            <a:endParaRPr lang="en-US"/>
          </a:p>
        </p:txBody>
      </p:sp>
    </p:spTree>
    <p:extLst>
      <p:ext uri="{BB962C8B-B14F-4D97-AF65-F5344CB8AC3E}">
        <p14:creationId xmlns:p14="http://schemas.microsoft.com/office/powerpoint/2010/main" val="2349413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command to clear a reservation is executed the following occur as an atomic operation: the reservation held on the namespace, if any, is released, and all registrants are unregistered from the namespace.</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41</a:t>
            </a:fld>
            <a:endParaRPr lang="en-US"/>
          </a:p>
        </p:txBody>
      </p:sp>
    </p:spTree>
    <p:extLst>
      <p:ext uri="{BB962C8B-B14F-4D97-AF65-F5344CB8AC3E}">
        <p14:creationId xmlns:p14="http://schemas.microsoft.com/office/powerpoint/2010/main" val="2129843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states are contiguously numbered starting with zero such that each subsequent power state consumes less than or equal to the maximum power consumed in the previous state. Thus, power state zero indicates the maximum power that the NVM subsystem is capable of consuming.</a:t>
            </a:r>
          </a:p>
          <a:p>
            <a:r>
              <a:rPr lang="en-US" dirty="0"/>
              <a:t>The maximum amount of time to transition between any two power states is equal to the sum of the old state’s exit latency and the new state’s entry latency.</a:t>
            </a:r>
          </a:p>
          <a:p>
            <a:r>
              <a:rPr lang="en-US" dirty="0"/>
              <a:t>A lower value means lower write latency.</a:t>
            </a:r>
          </a:p>
          <a:p>
            <a:r>
              <a:rPr lang="en-US" dirty="0"/>
              <a:t>A lower value means higher write throughput.</a:t>
            </a:r>
          </a:p>
          <a:p>
            <a:r>
              <a:rPr lang="en-US" dirty="0"/>
              <a:t>No I/O commands are processed by the controller while in a non-operational power state.</a:t>
            </a:r>
          </a:p>
          <a:p>
            <a:endParaRPr lang="en-US" dirty="0"/>
          </a:p>
          <a:p>
            <a:r>
              <a:rPr lang="en-US" dirty="0"/>
              <a:t>Autonomous Power State Transition – Data Structure Entry</a:t>
            </a:r>
          </a:p>
          <a:p>
            <a:r>
              <a:rPr lang="en-US" dirty="0"/>
              <a:t>Idle Time Prior to Transition (ITPT)</a:t>
            </a:r>
            <a:r>
              <a:rPr lang="zh-TW" altLang="en-US" dirty="0"/>
              <a:t> </a:t>
            </a:r>
            <a:r>
              <a:rPr lang="en-US" altLang="zh-TW" dirty="0"/>
              <a:t>+</a:t>
            </a:r>
            <a:r>
              <a:rPr lang="zh-TW" altLang="en-US" dirty="0"/>
              <a:t> </a:t>
            </a:r>
            <a:r>
              <a:rPr lang="en-US" dirty="0"/>
              <a:t>Idle Transition Power State (ITPS)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42</a:t>
            </a:fld>
            <a:endParaRPr lang="en-US"/>
          </a:p>
        </p:txBody>
      </p:sp>
    </p:spTree>
    <p:extLst>
      <p:ext uri="{BB962C8B-B14F-4D97-AF65-F5344CB8AC3E}">
        <p14:creationId xmlns:p14="http://schemas.microsoft.com/office/powerpoint/2010/main" val="3464912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Host controlled thermal management provides a mechanism for the host to configure a controller to automatically transition between active power states or perform vendor specific thermal management actions in order to attempt to meet thermal management requirements specified by the host.</a:t>
            </a:r>
          </a:p>
          <a:p>
            <a:endParaRPr lang="en-US" altLang="zh-TW" dirty="0"/>
          </a:p>
          <a:p>
            <a:r>
              <a:rPr lang="en-US" altLang="zh-TW" dirty="0"/>
              <a:t>TMT1: </a:t>
            </a:r>
            <a:r>
              <a:rPr lang="en-US" dirty="0"/>
              <a:t>the controller should start transitioning to lower power active power states while minimizing the impact on performance in order to attempt to reduce the Composite Temperature (e.g., transition to an active power state that performs light throttling).</a:t>
            </a:r>
          </a:p>
          <a:p>
            <a:r>
              <a:rPr lang="en-US" dirty="0"/>
              <a:t>TMT2: the controller shall start transitioning to lower power active power states regardless of the impact on performance in order to attempt to reduce the Composite Temperature (e.g., transition to an active power state that performs heavy throttling).</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43</a:t>
            </a:fld>
            <a:endParaRPr lang="en-US"/>
          </a:p>
        </p:txBody>
      </p:sp>
    </p:spTree>
    <p:extLst>
      <p:ext uri="{BB962C8B-B14F-4D97-AF65-F5344CB8AC3E}">
        <p14:creationId xmlns:p14="http://schemas.microsoft.com/office/powerpoint/2010/main" val="42908545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short device self-test operation should complete in two minutes or less. The percentage complete of operation is indicated in the Current Percentage Complete field in the Device Self-test Log</a:t>
            </a:r>
          </a:p>
          <a:p>
            <a:r>
              <a:rPr lang="en-US" dirty="0"/>
              <a:t>An extended device self-test operation should complete in the time indicated in Time field in the Identify Controller data structure or less.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44</a:t>
            </a:fld>
            <a:endParaRPr lang="en-US"/>
          </a:p>
        </p:txBody>
      </p:sp>
    </p:spTree>
    <p:extLst>
      <p:ext uri="{BB962C8B-B14F-4D97-AF65-F5344CB8AC3E}">
        <p14:creationId xmlns:p14="http://schemas.microsoft.com/office/powerpoint/2010/main" val="1225279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NVM command, the host requests a format operation and may request a secure erase of the contents of the NVM. There are two types of secure erase. The User Data Erase erases all user content present in the NVM subsystem. The Cryptographic Erase erases all user content present in the NVM subsystem by deleting the encryption key with which the user data was previously encrypted.</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45</a:t>
            </a:fld>
            <a:endParaRPr lang="en-US"/>
          </a:p>
        </p:txBody>
      </p:sp>
    </p:spTree>
    <p:extLst>
      <p:ext uri="{BB962C8B-B14F-4D97-AF65-F5344CB8AC3E}">
        <p14:creationId xmlns:p14="http://schemas.microsoft.com/office/powerpoint/2010/main" val="2666176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Firmware Image Download command</a:t>
            </a:r>
            <a:r>
              <a:rPr lang="zh-TW" altLang="en-US" dirty="0"/>
              <a:t> </a:t>
            </a:r>
            <a:r>
              <a:rPr lang="en-US" altLang="zh-TW" dirty="0"/>
              <a:t>==Identify Controller Data Structure:</a:t>
            </a:r>
            <a:r>
              <a:rPr lang="zh-TW" altLang="en-US" dirty="0"/>
              <a:t> </a:t>
            </a:r>
            <a:r>
              <a:rPr lang="en-US" altLang="zh-TW" dirty="0"/>
              <a:t>Firmware Update Granularity</a:t>
            </a:r>
            <a:endParaRPr lang="en-US" dirty="0"/>
          </a:p>
          <a:p>
            <a:r>
              <a:rPr lang="en-US" dirty="0"/>
              <a:t>Firmware Commit command</a:t>
            </a:r>
          </a:p>
          <a:p>
            <a:r>
              <a:rPr lang="en-US" dirty="0"/>
              <a:t>Get Log Page – Firmware Slot Information Log</a:t>
            </a:r>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46</a:t>
            </a:fld>
            <a:endParaRPr lang="en-US"/>
          </a:p>
        </p:txBody>
      </p:sp>
    </p:spTree>
    <p:extLst>
      <p:ext uri="{BB962C8B-B14F-4D97-AF65-F5344CB8AC3E}">
        <p14:creationId xmlns:p14="http://schemas.microsoft.com/office/powerpoint/2010/main" val="346274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Defines a simple bootstrap mechanism to initialize the controller without setting up SQ and CQ in memory.</a:t>
            </a:r>
          </a:p>
          <a:p>
            <a:r>
              <a:rPr lang="en-US" dirty="0"/>
              <a:t>This capability is most often used in mobile systems, and is functionally equivalent to a feature provided in eMMC devices.</a:t>
            </a:r>
          </a:p>
          <a:p>
            <a:endParaRPr lang="en-US" dirty="0"/>
          </a:p>
          <a:p>
            <a:r>
              <a:rPr lang="en-US" dirty="0"/>
              <a:t>Boot Partitions provide an optional area of NVM storage that may be read by the host without the host initializing queues or enabling the controller.</a:t>
            </a:r>
          </a:p>
          <a:p>
            <a:endParaRPr lang="en-US" dirty="0"/>
          </a:p>
          <a:p>
            <a:r>
              <a:rPr lang="en-US" dirty="0"/>
              <a:t>The two Boot Partitions allow the host to update one and verify the contents before marking the Boot Partition active. Controllers in the NVM subsystem may share the same Boot Partitions.</a:t>
            </a:r>
          </a:p>
          <a:p>
            <a:endParaRPr lang="en-US" dirty="0"/>
          </a:p>
          <a:p>
            <a:r>
              <a:rPr lang="en-US" dirty="0"/>
              <a:t>The contents of Boot Partitions are only modified using the Firmware Image Download and Firmware Commit commands and may be secured using Replay Protected Memory Block to prevent unauthorized modifications.</a:t>
            </a:r>
          </a:p>
          <a:p>
            <a:endParaRPr lang="en-US" dirty="0"/>
          </a:p>
          <a:p>
            <a:r>
              <a:rPr lang="en-US" dirty="0"/>
              <a:t>Controller Registers</a:t>
            </a:r>
          </a:p>
          <a:p>
            <a:r>
              <a:rPr lang="en-US" dirty="0"/>
              <a:t>BPINFO-Boot Partition Information </a:t>
            </a:r>
          </a:p>
          <a:p>
            <a:r>
              <a:rPr lang="en-US" dirty="0"/>
              <a:t>BPRSEL-Boot Partition Read Select</a:t>
            </a:r>
          </a:p>
          <a:p>
            <a:r>
              <a:rPr lang="en-US" dirty="0"/>
              <a:t>BPMBL-Boot Partition Memory Buffer Location</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47</a:t>
            </a:fld>
            <a:endParaRPr lang="en-US"/>
          </a:p>
        </p:txBody>
      </p:sp>
    </p:spTree>
    <p:extLst>
      <p:ext uri="{BB962C8B-B14F-4D97-AF65-F5344CB8AC3E}">
        <p14:creationId xmlns:p14="http://schemas.microsoft.com/office/powerpoint/2010/main" val="718482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Gen3 x 4: 4GB/s</a:t>
            </a:r>
          </a:p>
          <a:p>
            <a:endParaRPr lang="en-US" altLang="zh-TW" dirty="0"/>
          </a:p>
          <a:p>
            <a:r>
              <a:rPr lang="en-US" altLang="zh-TW" dirty="0"/>
              <a:t>Gen1 and Gen2, PCIe uses an 8b/10b transmission code.  Gen3 or higher: 128b/130b encoding.</a:t>
            </a:r>
          </a:p>
          <a:p>
            <a:r>
              <a:rPr lang="en-US" altLang="zh-TW" dirty="0"/>
              <a:t>Overhead from 20% down to 2%</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a:t>
            </a:fld>
            <a:endParaRPr lang="en-GB" altLang="zh-TW"/>
          </a:p>
        </p:txBody>
      </p:sp>
    </p:spTree>
    <p:extLst>
      <p:ext uri="{BB962C8B-B14F-4D97-AF65-F5344CB8AC3E}">
        <p14:creationId xmlns:p14="http://schemas.microsoft.com/office/powerpoint/2010/main" val="3018166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Extend LBA: client, Separate Buffer: ED</a:t>
            </a:r>
          </a:p>
          <a:p>
            <a:r>
              <a:rPr lang="en-US" dirty="0"/>
              <a:t>SOC support</a:t>
            </a:r>
          </a:p>
          <a:p>
            <a:endParaRPr lang="en-US" dirty="0"/>
          </a:p>
          <a:p>
            <a:r>
              <a:rPr lang="en-US" dirty="0"/>
              <a:t>Identify – LBA Format Data Structure: LBA Data Size (LBADS)+Metadata Size (MS) </a:t>
            </a:r>
          </a:p>
          <a:p>
            <a:r>
              <a:rPr lang="en-US" dirty="0"/>
              <a:t>Format NVM – Metadata Settings (MSET)+LBA Format (LBAF)</a:t>
            </a:r>
          </a:p>
          <a:p>
            <a:r>
              <a:rPr lang="en-US" dirty="0"/>
              <a:t>The mechanism used is selected when the namespace is formatted.</a:t>
            </a:r>
          </a:p>
          <a:p>
            <a:endParaRPr lang="en-US" dirty="0"/>
          </a:p>
          <a:p>
            <a:r>
              <a:rPr lang="en-US" dirty="0"/>
              <a:t>multi-LBA</a:t>
            </a:r>
            <a:r>
              <a:rPr lang="nn-NO" dirty="0"/>
              <a:t>(e.g. 512, 512+8, 4K, 4K+8) </a:t>
            </a:r>
            <a:r>
              <a:rPr lang="en-US" dirty="0"/>
              <a:t>vs. multi-NS</a:t>
            </a:r>
          </a:p>
          <a:p>
            <a:endParaRPr lang="en-US" dirty="0"/>
          </a:p>
          <a:p>
            <a:endParaRPr lang="en-US" dirty="0"/>
          </a:p>
          <a:p>
            <a:r>
              <a:rPr lang="en-US" dirty="0"/>
              <a:t>NetApp</a:t>
            </a:r>
          </a:p>
          <a:p>
            <a:r>
              <a:rPr lang="en-US" dirty="0"/>
              <a:t>DIF</a:t>
            </a:r>
            <a:r>
              <a:rPr lang="en-US" altLang="zh-TW" dirty="0"/>
              <a:t>:</a:t>
            </a:r>
            <a:r>
              <a:rPr lang="zh-TW" altLang="en-US" dirty="0"/>
              <a:t> </a:t>
            </a:r>
            <a:r>
              <a:rPr lang="en-US" dirty="0"/>
              <a:t>contiguous with logical block data</a:t>
            </a:r>
          </a:p>
          <a:p>
            <a:r>
              <a:rPr lang="en-US" dirty="0"/>
              <a:t>DIX</a:t>
            </a:r>
            <a:r>
              <a:rPr lang="en-US" altLang="zh-TW" dirty="0"/>
              <a:t>:</a:t>
            </a:r>
            <a:r>
              <a:rPr lang="en-US" dirty="0"/>
              <a:t> in separate buffers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48</a:t>
            </a:fld>
            <a:endParaRPr lang="en-US"/>
          </a:p>
        </p:txBody>
      </p:sp>
    </p:spTree>
    <p:extLst>
      <p:ext uri="{BB962C8B-B14F-4D97-AF65-F5344CB8AC3E}">
        <p14:creationId xmlns:p14="http://schemas.microsoft.com/office/powerpoint/2010/main" val="2902352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NVM – Protection Information Location (PIL)+Protection Information (PI)+Metadata Settings (MSET)+LBA Format (LBAF)</a:t>
            </a:r>
          </a:p>
          <a:p>
            <a:endParaRPr lang="en-US" dirty="0"/>
          </a:p>
          <a:p>
            <a:r>
              <a:rPr lang="en-US" dirty="0"/>
              <a:t>Identify Namespace Data Structure: End-to-end Data Protection Capabilities (DPC), End-to-end Data Protection Type Settings (DPS)</a:t>
            </a:r>
          </a:p>
          <a:p>
            <a:endParaRPr lang="en-US" dirty="0"/>
          </a:p>
          <a:p>
            <a:r>
              <a:rPr lang="en-US" dirty="0"/>
              <a:t>A bit in the protection information Application Tag field is masked if the corresponding bit is cleared to ‘0’ in the Logical Block Application Tag Mask (LBATM) field of the command.</a:t>
            </a:r>
          </a:p>
          <a:p>
            <a:r>
              <a:rPr lang="en-US" dirty="0"/>
              <a:t>If the namespace is formatted for Type 1 or Type 2 protection, then all protection information checks are disabled regardless of the state of the PRCHK field when the protection information Application Tag has a value of </a:t>
            </a:r>
            <a:r>
              <a:rPr lang="en-US" dirty="0" err="1"/>
              <a:t>FFFFh</a:t>
            </a:r>
            <a:r>
              <a:rPr lang="en-US" dirty="0"/>
              <a:t>. If the namespace is formatted for Type 3 protection, then all protection information checks are disabled regardless of the state of the PRCHK field when the protection information Application Tag has a value of </a:t>
            </a:r>
            <a:r>
              <a:rPr lang="en-US" dirty="0" err="1"/>
              <a:t>FFFFh</a:t>
            </a:r>
            <a:r>
              <a:rPr lang="en-US" dirty="0"/>
              <a:t> and the protection information Reference Tag has a value of FFFFFFFFh.</a:t>
            </a:r>
          </a:p>
        </p:txBody>
      </p:sp>
      <p:sp>
        <p:nvSpPr>
          <p:cNvPr id="4" name="Slide Number Placeholder 3"/>
          <p:cNvSpPr>
            <a:spLocks noGrp="1"/>
          </p:cNvSpPr>
          <p:nvPr>
            <p:ph type="sldNum" sz="quarter" idx="10"/>
          </p:nvPr>
        </p:nvSpPr>
        <p:spPr/>
        <p:txBody>
          <a:bodyPr/>
          <a:lstStyle/>
          <a:p>
            <a:fld id="{F8280F20-8C30-4DED-A326-ADF72B47B2CD}" type="slidenum">
              <a:rPr lang="en-US" smtClean="0"/>
              <a:pPr/>
              <a:t>49</a:t>
            </a:fld>
            <a:endParaRPr lang="en-US"/>
          </a:p>
        </p:txBody>
      </p:sp>
    </p:spTree>
    <p:extLst>
      <p:ext uri="{BB962C8B-B14F-4D97-AF65-F5344CB8AC3E}">
        <p14:creationId xmlns:p14="http://schemas.microsoft.com/office/powerpoint/2010/main" val="30932542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 indicates the action to take for the protection information.</a:t>
            </a:r>
          </a:p>
          <a:p>
            <a:r>
              <a:rPr lang="en-US" dirty="0"/>
              <a:t>PRCHK: specifies the fields that shall be checked as part of end-to-end data protection processing.</a:t>
            </a:r>
          </a:p>
          <a:p>
            <a:endParaRPr lang="en-US" dirty="0"/>
          </a:p>
          <a:p>
            <a:r>
              <a:rPr lang="en-US" dirty="0"/>
              <a:t>Identify Namespace Data Structure: End-to-end Data Protection Capabilities (DPC), End-to-end Data Protection Type Settings (DPS)</a:t>
            </a:r>
          </a:p>
          <a:p>
            <a:endParaRPr lang="en-US" dirty="0"/>
          </a:p>
          <a:p>
            <a:r>
              <a:rPr lang="en-US" dirty="0"/>
              <a:t>1b    8 Bytes    The protection information is stripped (read) or inserted (write).</a:t>
            </a:r>
          </a:p>
          <a:p>
            <a:r>
              <a:rPr lang="en-US" dirty="0"/>
              <a:t>1b    &gt; 8 Bytes    The protection information is passed (read) or replaces the first or last 8 bytes of the metadata (write).</a:t>
            </a:r>
          </a:p>
          <a:p>
            <a:r>
              <a:rPr lang="en-US"/>
              <a:t>0b    any    The </a:t>
            </a:r>
            <a:r>
              <a:rPr lang="en-US" dirty="0"/>
              <a:t>protection information is passed (read and write).</a:t>
            </a:r>
          </a:p>
          <a:p>
            <a:endParaRPr lang="en-US" dirty="0"/>
          </a:p>
          <a:p>
            <a:r>
              <a:rPr lang="en-US" dirty="0"/>
              <a:t>Inserted protection information consists of the computed CRC-16 in the Guard field, the LBAT field value in the Application Tag, and the computed reference tag in the Reference Tag field.</a:t>
            </a:r>
          </a:p>
        </p:txBody>
      </p:sp>
      <p:sp>
        <p:nvSpPr>
          <p:cNvPr id="4" name="Slide Number Placeholder 3"/>
          <p:cNvSpPr>
            <a:spLocks noGrp="1"/>
          </p:cNvSpPr>
          <p:nvPr>
            <p:ph type="sldNum" sz="quarter" idx="10"/>
          </p:nvPr>
        </p:nvSpPr>
        <p:spPr/>
        <p:txBody>
          <a:bodyPr/>
          <a:lstStyle/>
          <a:p>
            <a:fld id="{F8280F20-8C30-4DED-A326-ADF72B47B2CD}" type="slidenum">
              <a:rPr lang="en-US" smtClean="0"/>
              <a:pPr/>
              <a:t>50</a:t>
            </a:fld>
            <a:endParaRPr lang="en-US"/>
          </a:p>
        </p:txBody>
      </p:sp>
    </p:spTree>
    <p:extLst>
      <p:ext uri="{BB962C8B-B14F-4D97-AF65-F5344CB8AC3E}">
        <p14:creationId xmlns:p14="http://schemas.microsoft.com/office/powerpoint/2010/main" val="1555550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Directives (optional)</a:t>
            </a:r>
          </a:p>
          <a:p>
            <a:r>
              <a:rPr lang="en-US" altLang="zh-TW" dirty="0"/>
              <a:t>Defines a new mechanism for host to NVM subsystem or host to controller information exchange, including as part of IO (e.g., read, write) commands.</a:t>
            </a:r>
          </a:p>
          <a:p>
            <a:r>
              <a:rPr lang="en-US" altLang="zh-TW" dirty="0"/>
              <a:t>The first major Directive defined is Streams which may be used to optimize data placement to increase endurance for NAND based SSDs.</a:t>
            </a:r>
          </a:p>
          <a:p>
            <a:r>
              <a:rPr lang="en-US" altLang="zh-TW" dirty="0"/>
              <a:t>References:</a:t>
            </a:r>
          </a:p>
          <a:p>
            <a:r>
              <a:rPr lang="en-US" altLang="zh-TW" dirty="0" err="1"/>
              <a:t>NVMe</a:t>
            </a:r>
            <a:r>
              <a:rPr lang="en-US" altLang="zh-TW" dirty="0"/>
              <a:t> revision 1.3 section 9</a:t>
            </a:r>
          </a:p>
          <a:p>
            <a:r>
              <a:rPr lang="en-US" altLang="zh-TW" dirty="0"/>
              <a:t>Technical Proposal 008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51</a:t>
            </a:fld>
            <a:endParaRPr lang="en-GB" altLang="zh-TW"/>
          </a:p>
        </p:txBody>
      </p:sp>
    </p:spTree>
    <p:extLst>
      <p:ext uri="{BB962C8B-B14F-4D97-AF65-F5344CB8AC3E}">
        <p14:creationId xmlns:p14="http://schemas.microsoft.com/office/powerpoint/2010/main" val="3814523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Directives (optional)</a:t>
            </a:r>
          </a:p>
          <a:p>
            <a:r>
              <a:rPr lang="en-US" dirty="0"/>
              <a:t>Defines a new mechanism for host to NVM subsystem or host to controller information exchange, including as part of IO (e.g., read, write) commands.</a:t>
            </a:r>
          </a:p>
          <a:p>
            <a:r>
              <a:rPr lang="en-US" dirty="0"/>
              <a:t>The first major Directive defined is Streams which may be used to optimize data placement to increase endurance for NAND based SSDs.</a:t>
            </a:r>
          </a:p>
          <a:p>
            <a:endParaRPr lang="en-US" dirty="0"/>
          </a:p>
          <a:p>
            <a:r>
              <a:rPr lang="en-US" dirty="0"/>
              <a:t>Host Identifier (Feature Identifier 81h</a:t>
            </a:r>
          </a:p>
          <a:p>
            <a:r>
              <a:rPr lang="en-US" dirty="0"/>
              <a:t>This feature allows the host to register a Host Identifier with the controller. The Host Identifier is used by the controller to determine whether other controllers in the NVM subsystem are associated with the same host. The Host Identifier may be used to designate host elements that access an NVM subsystem independently of each other or for reservations.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52</a:t>
            </a:fld>
            <a:endParaRPr lang="en-US"/>
          </a:p>
        </p:txBody>
      </p:sp>
    </p:spTree>
    <p:extLst>
      <p:ext uri="{BB962C8B-B14F-4D97-AF65-F5344CB8AC3E}">
        <p14:creationId xmlns:p14="http://schemas.microsoft.com/office/powerpoint/2010/main" val="2967103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Streams (Directive Type 01h)</a:t>
            </a:r>
          </a:p>
          <a:p>
            <a:endParaRPr lang="en-US" dirty="0"/>
          </a:p>
          <a:p>
            <a:r>
              <a:rPr lang="en-US" dirty="0"/>
              <a:t>Standard SSD (No Stream Separation, Single Write Stream)</a:t>
            </a:r>
          </a:p>
          <a:p>
            <a:r>
              <a:rPr lang="en-US" dirty="0"/>
              <a:t>Mixed data needs garbage collection to reclaim </a:t>
            </a:r>
            <a:r>
              <a:rPr lang="en-US" dirty="0" err="1"/>
              <a:t>blocks.</a:t>
            </a:r>
            <a:r>
              <a:rPr lang="en-US" dirty="0" err="1">
                <a:sym typeface="Wingdings" panose="05000000000000000000" pitchFamily="2" charset="2"/>
              </a:rPr>
              <a:t></a:t>
            </a:r>
            <a:r>
              <a:rPr lang="en-US" dirty="0" err="1"/>
              <a:t>Higher</a:t>
            </a:r>
            <a:r>
              <a:rPr lang="en-US" dirty="0"/>
              <a:t> write amp</a:t>
            </a:r>
          </a:p>
          <a:p>
            <a:endParaRPr lang="en-US" dirty="0"/>
          </a:p>
          <a:p>
            <a:r>
              <a:rPr lang="en-US" dirty="0"/>
              <a:t>Streaming SSD(Separation of streams into different reclaim units, Individual Write Streams)</a:t>
            </a:r>
          </a:p>
          <a:p>
            <a:r>
              <a:rPr lang="en-US" dirty="0"/>
              <a:t>Separated data can be trimmed or self-invalidated to reclaim </a:t>
            </a:r>
            <a:r>
              <a:rPr lang="en-US" dirty="0" err="1"/>
              <a:t>blocks.</a:t>
            </a:r>
            <a:r>
              <a:rPr lang="en-US" dirty="0" err="1">
                <a:sym typeface="Wingdings" panose="05000000000000000000" pitchFamily="2" charset="2"/>
              </a:rPr>
              <a:t></a:t>
            </a:r>
            <a:r>
              <a:rPr lang="en-US" dirty="0" err="1"/>
              <a:t>Lower</a:t>
            </a:r>
            <a:r>
              <a:rPr lang="en-US" dirty="0"/>
              <a:t> write amp</a:t>
            </a:r>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53</a:t>
            </a:fld>
            <a:endParaRPr lang="en-US"/>
          </a:p>
        </p:txBody>
      </p:sp>
    </p:spTree>
    <p:extLst>
      <p:ext uri="{BB962C8B-B14F-4D97-AF65-F5344CB8AC3E}">
        <p14:creationId xmlns:p14="http://schemas.microsoft.com/office/powerpoint/2010/main" val="2997142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 resources: the resources that are necessary to track operations associated with a specified stream identifier. </a:t>
            </a:r>
          </a:p>
          <a:p>
            <a:r>
              <a:rPr lang="en-US" dirty="0"/>
              <a:t>Max Stream Limit (MSL): maximum number of stream resources that are available in an NVM subsystem</a:t>
            </a:r>
          </a:p>
          <a:p>
            <a:r>
              <a:rPr lang="en-US" dirty="0"/>
              <a:t>NVM Subsystem Streams Available (NSSA): stream resources that are not allocated for exclusive use in any namespace.</a:t>
            </a:r>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54</a:t>
            </a:fld>
            <a:endParaRPr lang="en-US"/>
          </a:p>
        </p:txBody>
      </p:sp>
    </p:spTree>
    <p:extLst>
      <p:ext uri="{BB962C8B-B14F-4D97-AF65-F5344CB8AC3E}">
        <p14:creationId xmlns:p14="http://schemas.microsoft.com/office/powerpoint/2010/main" val="339371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 Parameters: </a:t>
            </a:r>
          </a:p>
          <a:p>
            <a:r>
              <a:rPr lang="en-US" dirty="0"/>
              <a:t>NVM Subsystem: Max Streams Limit (MSL), Streams Available(NSSA), Streams Open(NSSO), Stream Capability( NSSC)</a:t>
            </a:r>
          </a:p>
          <a:p>
            <a:r>
              <a:rPr lang="en-US" dirty="0"/>
              <a:t>Namespace Specific Fields: Stream Write Size(SWS), Stream Granularity Size(SGS)</a:t>
            </a:r>
          </a:p>
          <a:p>
            <a:r>
              <a:rPr lang="en-US" dirty="0"/>
              <a:t>Namespace and Host Identifier Specific Fields: Namespace Streams Allocated(NSA), Namespace Streams Open(NSO)</a:t>
            </a:r>
          </a:p>
          <a:p>
            <a:endParaRPr lang="en-US" dirty="0"/>
          </a:p>
          <a:p>
            <a:r>
              <a:rPr lang="en-US" dirty="0"/>
              <a:t>Get Status:</a:t>
            </a:r>
          </a:p>
          <a:p>
            <a:r>
              <a:rPr lang="en-US" dirty="0"/>
              <a:t>Open Stream Count: number of streams that are currently open.</a:t>
            </a:r>
          </a:p>
          <a:p>
            <a:r>
              <a:rPr lang="en-US" dirty="0"/>
              <a:t>Stream Identifier 1: the stream identifier of the first (numerically lowest) open stream. ~ Stream Identifier 65,535</a:t>
            </a:r>
          </a:p>
          <a:p>
            <a:endParaRPr lang="en-US" dirty="0"/>
          </a:p>
          <a:p>
            <a:r>
              <a:rPr lang="en-US" dirty="0"/>
              <a:t>Allocate Resources:</a:t>
            </a:r>
          </a:p>
          <a:p>
            <a:r>
              <a:rPr lang="en-US" dirty="0"/>
              <a:t>Namespace Streams Requested (NSR): the number of stream resources the host is requesting be allocated by namespace</a:t>
            </a:r>
          </a:p>
          <a:p>
            <a:r>
              <a:rPr lang="en-US" dirty="0"/>
              <a:t>Namespace Streams Allocated (NSA): the number of streams resources that have been allocated by namespace. available to all controllers associated with that host.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55</a:t>
            </a:fld>
            <a:endParaRPr lang="en-US"/>
          </a:p>
        </p:txBody>
      </p:sp>
    </p:spTree>
    <p:extLst>
      <p:ext uri="{BB962C8B-B14F-4D97-AF65-F5344CB8AC3E}">
        <p14:creationId xmlns:p14="http://schemas.microsoft.com/office/powerpoint/2010/main" val="318970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One category of changes is new features that are optional capabilities. These features may be implemented by a revision 1.4 compatible device based on market need.</a:t>
            </a:r>
          </a:p>
          <a:p>
            <a:endParaRPr lang="en-US" altLang="zh-TW" dirty="0"/>
          </a:p>
          <a:p>
            <a:r>
              <a:rPr lang="en-US" altLang="zh-TW" dirty="0"/>
              <a:t>Another category is changes from past behavior. One set of changes here includes extensions of past functionality. Another set of changes is incompatible changes from past behavior, or new mandatory requirements for how a feature shall be implemented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56</a:t>
            </a:fld>
            <a:endParaRPr lang="en-GB" altLang="zh-TW"/>
          </a:p>
        </p:txBody>
      </p:sp>
    </p:spTree>
    <p:extLst>
      <p:ext uri="{BB962C8B-B14F-4D97-AF65-F5344CB8AC3E}">
        <p14:creationId xmlns:p14="http://schemas.microsoft.com/office/powerpoint/2010/main" val="1756522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category of changes is new features that are optional capabilities. These features may be implemented by a revision 1.4 compatible device based on market need.</a:t>
            </a:r>
          </a:p>
          <a:p>
            <a:endParaRPr lang="en-US" dirty="0"/>
          </a:p>
          <a:p>
            <a:r>
              <a:rPr lang="en-US" dirty="0"/>
              <a:t>Another category is changes from past behavior. One set of changes here includes extensions of past functionality. Another set of changes is incompatible changes from past behavior, or new mandatory requirements for how a feature shall be implemented</a:t>
            </a:r>
          </a:p>
        </p:txBody>
      </p:sp>
      <p:sp>
        <p:nvSpPr>
          <p:cNvPr id="4" name="Slide Number Placeholder 3"/>
          <p:cNvSpPr>
            <a:spLocks noGrp="1"/>
          </p:cNvSpPr>
          <p:nvPr>
            <p:ph type="sldNum" sz="quarter" idx="10"/>
          </p:nvPr>
        </p:nvSpPr>
        <p:spPr/>
        <p:txBody>
          <a:bodyPr/>
          <a:lstStyle/>
          <a:p>
            <a:fld id="{F8280F20-8C30-4DED-A326-ADF72B47B2CD}" type="slidenum">
              <a:rPr lang="en-US" smtClean="0"/>
              <a:pPr/>
              <a:t>57</a:t>
            </a:fld>
            <a:endParaRPr lang="en-US"/>
          </a:p>
        </p:txBody>
      </p:sp>
    </p:spTree>
    <p:extLst>
      <p:ext uri="{BB962C8B-B14F-4D97-AF65-F5344CB8AC3E}">
        <p14:creationId xmlns:p14="http://schemas.microsoft.com/office/powerpoint/2010/main" val="2882331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Typical SAS devices support up to 256 </a:t>
            </a:r>
            <a:r>
              <a:rPr lang="en-US" altLang="zh-TW" dirty="0" err="1"/>
              <a:t>cmds</a:t>
            </a:r>
            <a:r>
              <a:rPr lang="en-US" altLang="zh-TW" dirty="0"/>
              <a:t> and SATA devices support up to 32 </a:t>
            </a:r>
            <a:r>
              <a:rPr lang="en-US" altLang="zh-TW" dirty="0" err="1"/>
              <a:t>cmds</a:t>
            </a:r>
            <a:r>
              <a:rPr lang="en-US" altLang="zh-TW" dirty="0"/>
              <a:t> in a single queue.</a:t>
            </a:r>
          </a:p>
          <a:p>
            <a:endParaRPr lang="en-US" altLang="zh-TW" dirty="0"/>
          </a:p>
          <a:p>
            <a:r>
              <a:rPr lang="en-US" altLang="zh-TW" dirty="0"/>
              <a:t>Register Reads per command: AHCI=4; </a:t>
            </a:r>
            <a:r>
              <a:rPr lang="en-US" altLang="zh-TW" dirty="0" err="1"/>
              <a:t>NVMe</a:t>
            </a:r>
            <a:r>
              <a:rPr lang="en-US" altLang="zh-TW" dirty="0"/>
              <a:t> = 0</a:t>
            </a:r>
          </a:p>
          <a:p>
            <a:endParaRPr lang="en-US" altLang="zh-TW" dirty="0"/>
          </a:p>
          <a:p>
            <a:r>
              <a:rPr lang="en-US" altLang="zh-TW" dirty="0"/>
              <a:t>Message Signaled Interrupts (MSI) is an optional feature that enables a device Function to request service by writing a system-specified data value to a </a:t>
            </a:r>
            <a:r>
              <a:rPr lang="en-US" altLang="zh-TW" i="1" dirty="0"/>
              <a:t>system-specified address</a:t>
            </a:r>
            <a:r>
              <a:rPr lang="en-US" altLang="zh-TW" dirty="0"/>
              <a:t>. System software initializes the message address and message data (“vector”) during device configuration, allocating one or more vectors to each MSI-capable Function.</a:t>
            </a:r>
          </a:p>
          <a:p>
            <a:r>
              <a:rPr lang="en-US" altLang="zh-TW" dirty="0"/>
              <a:t>Compared to MSI, MSI-X supports a larger max num 2Ki of vectors per Function, the ability for </a:t>
            </a:r>
            <a:r>
              <a:rPr lang="en-US" altLang="zh-TW" dirty="0" err="1"/>
              <a:t>sw</a:t>
            </a:r>
            <a:r>
              <a:rPr lang="en-US" altLang="zh-TW" dirty="0"/>
              <a:t> to ctrl aliasing when fewer vectors are allocated than requested, plus the ability for </a:t>
            </a:r>
            <a:r>
              <a:rPr lang="en-US" altLang="zh-TW" i="1" dirty="0"/>
              <a:t>each vector to use an independent address </a:t>
            </a:r>
            <a:r>
              <a:rPr lang="en-US" altLang="zh-TW" dirty="0"/>
              <a:t>and data value, specified by a table that resides in Memory Space.</a:t>
            </a:r>
          </a:p>
          <a:p>
            <a:r>
              <a:rPr lang="en-US" altLang="zh-TW" dirty="0"/>
              <a:t>MSI(</a:t>
            </a:r>
            <a:r>
              <a:rPr lang="zh-TW" altLang="en-US" dirty="0"/>
              <a:t>訊息驅動中斷</a:t>
            </a:r>
            <a:r>
              <a:rPr lang="en-US" altLang="zh-TW" dirty="0"/>
              <a:t>)</a:t>
            </a:r>
            <a:r>
              <a:rPr lang="zh-TW" altLang="en-US" dirty="0"/>
              <a:t>是</a:t>
            </a:r>
            <a:r>
              <a:rPr lang="en-US" altLang="zh-TW" dirty="0"/>
              <a:t>PCI Express </a:t>
            </a:r>
            <a:r>
              <a:rPr lang="zh-TW" altLang="en-US" dirty="0"/>
              <a:t>中定義的原生中斷產生方式。其方式是裝置為透過寫入一個特定的記憶體位址到根聯合體</a:t>
            </a:r>
            <a:r>
              <a:rPr lang="en-US" altLang="zh-TW" dirty="0"/>
              <a:t>(Root Union)</a:t>
            </a:r>
            <a:r>
              <a:rPr lang="zh-TW" altLang="en-US" dirty="0"/>
              <a:t>來觸發中斷。在使用</a:t>
            </a:r>
            <a:r>
              <a:rPr lang="en-US" altLang="zh-TW" dirty="0"/>
              <a:t>MSI</a:t>
            </a:r>
            <a:r>
              <a:rPr lang="zh-TW" altLang="en-US" dirty="0"/>
              <a:t>之前，</a:t>
            </a:r>
            <a:r>
              <a:rPr lang="en-US" altLang="zh-TW" dirty="0"/>
              <a:t>Host </a:t>
            </a:r>
            <a:r>
              <a:rPr lang="zh-TW" altLang="en-US" dirty="0"/>
              <a:t>與</a:t>
            </a:r>
            <a:r>
              <a:rPr lang="en-US" altLang="zh-TW" dirty="0"/>
              <a:t>Device</a:t>
            </a:r>
            <a:r>
              <a:rPr lang="zh-TW" altLang="en-US" dirty="0"/>
              <a:t>必須先透過</a:t>
            </a:r>
            <a:r>
              <a:rPr lang="en-US" altLang="zh-TW" dirty="0"/>
              <a:t>Configuration </a:t>
            </a:r>
            <a:r>
              <a:rPr lang="zh-TW" altLang="en-US" dirty="0"/>
              <a:t>設定協議好</a:t>
            </a:r>
            <a:r>
              <a:rPr lang="en-US" altLang="zh-TW" dirty="0"/>
              <a:t>MSI </a:t>
            </a:r>
            <a:r>
              <a:rPr lang="zh-TW" altLang="en-US" dirty="0"/>
              <a:t>所對應的記憶體位址。</a:t>
            </a:r>
            <a:endParaRPr lang="en-US" altLang="zh-TW" dirty="0"/>
          </a:p>
          <a:p>
            <a:r>
              <a:rPr lang="zh-TW" altLang="en-US" dirty="0"/>
              <a:t> </a:t>
            </a:r>
            <a:r>
              <a:rPr lang="en-US" altLang="zh-TW" dirty="0"/>
              <a:t>1) MSI:  </a:t>
            </a:r>
            <a:r>
              <a:rPr lang="zh-TW" altLang="en-US" dirty="0"/>
              <a:t>定義於</a:t>
            </a:r>
            <a:r>
              <a:rPr lang="en-US" altLang="zh-TW" dirty="0"/>
              <a:t>PCI 2.2</a:t>
            </a:r>
            <a:r>
              <a:rPr lang="zh-TW" altLang="en-US" dirty="0"/>
              <a:t>的規範中，允許一個裝置能夠擁有</a:t>
            </a:r>
            <a:r>
              <a:rPr lang="en-US" altLang="zh-TW" dirty="0"/>
              <a:t>1,2,4,8,16,32 </a:t>
            </a:r>
            <a:r>
              <a:rPr lang="zh-TW" altLang="en-US" dirty="0"/>
              <a:t>個中斷向量</a:t>
            </a:r>
          </a:p>
          <a:p>
            <a:r>
              <a:rPr lang="zh-TW" altLang="en-US" dirty="0"/>
              <a:t> </a:t>
            </a:r>
            <a:r>
              <a:rPr lang="en-US" altLang="zh-TW" dirty="0"/>
              <a:t>2) MSI-X:</a:t>
            </a:r>
            <a:r>
              <a:rPr lang="zh-TW" altLang="en-US" dirty="0"/>
              <a:t>定義於</a:t>
            </a:r>
            <a:r>
              <a:rPr lang="en-US" altLang="zh-TW" dirty="0"/>
              <a:t>PCI-3.0</a:t>
            </a:r>
            <a:r>
              <a:rPr lang="zh-TW" altLang="en-US" dirty="0"/>
              <a:t>中，該規範允許裝置最多支援到</a:t>
            </a:r>
            <a:r>
              <a:rPr lang="en-US" altLang="zh-TW" dirty="0"/>
              <a:t>2048</a:t>
            </a:r>
            <a:r>
              <a:rPr lang="zh-TW" altLang="en-US" dirty="0"/>
              <a:t>個中斷向量。 原本的</a:t>
            </a:r>
            <a:r>
              <a:rPr lang="en-US" altLang="zh-TW" dirty="0"/>
              <a:t>MSI</a:t>
            </a:r>
            <a:r>
              <a:rPr lang="zh-TW" altLang="en-US" dirty="0"/>
              <a:t>使用單一位址的方式被發現在某些平台上有所限制。</a:t>
            </a:r>
            <a:r>
              <a:rPr lang="en-US" altLang="zh-TW" dirty="0"/>
              <a:t>MSI-X</a:t>
            </a:r>
            <a:r>
              <a:rPr lang="zh-TW" altLang="en-US" dirty="0"/>
              <a:t>允許為每一個中斷配置一個獨立的記憶體位址與訊息資料。</a:t>
            </a:r>
            <a:endParaRPr lang="en-US" altLang="zh-TW" dirty="0"/>
          </a:p>
          <a:p>
            <a:endParaRPr lang="en-US" altLang="zh-TW" dirty="0"/>
          </a:p>
          <a:p>
            <a:r>
              <a:rPr lang="en-US" altLang="zh-TW" dirty="0"/>
              <a:t>Single Root I/O Virtualization (SR-IOV)</a:t>
            </a:r>
          </a:p>
          <a:p>
            <a:endParaRPr lang="en-US" altLang="zh-TW" dirty="0"/>
          </a:p>
          <a:p>
            <a:r>
              <a:rPr lang="en-US" altLang="zh-TW" dirty="0"/>
              <a:t>NVMe supports 64K </a:t>
            </a:r>
            <a:r>
              <a:rPr lang="en-US" altLang="zh-TW" dirty="0" err="1"/>
              <a:t>cmds</a:t>
            </a:r>
            <a:r>
              <a:rPr lang="en-US" altLang="zh-TW" dirty="0"/>
              <a:t> per queue and up to 64K queues. These queues are designed such that I/O </a:t>
            </a:r>
            <a:r>
              <a:rPr lang="en-US" altLang="zh-TW" dirty="0" err="1"/>
              <a:t>cmds</a:t>
            </a:r>
            <a:r>
              <a:rPr lang="en-US" altLang="zh-TW" dirty="0"/>
              <a:t> and responses to those </a:t>
            </a:r>
            <a:r>
              <a:rPr lang="en-US" altLang="zh-TW" dirty="0" err="1"/>
              <a:t>cmds</a:t>
            </a:r>
            <a:r>
              <a:rPr lang="en-US" altLang="zh-TW" dirty="0"/>
              <a:t> operate on the same processor core and can take advantage of the parallel processing capabilities of multi-core processors. Each application or thread can have its own independent queue, so no I/O locking is required. NVMe also supports MSI-X and int. steering, which prevents bottlenecking at the CPU level and enables massive scalability as </a:t>
            </a:r>
            <a:r>
              <a:rPr lang="en-US" altLang="zh-TW" dirty="0" err="1"/>
              <a:t>syss</a:t>
            </a:r>
            <a:r>
              <a:rPr lang="en-US" altLang="zh-TW" dirty="0"/>
              <a:t> expand.</a:t>
            </a:r>
          </a:p>
          <a:p>
            <a:endParaRPr lang="en-US" altLang="zh-TW" dirty="0"/>
          </a:p>
          <a:p>
            <a:r>
              <a:rPr lang="en-US" altLang="zh-TW" dirty="0"/>
              <a:t>The NVMe is based on a paired SQ and CQ mechanism. </a:t>
            </a:r>
            <a:r>
              <a:rPr lang="en-US" altLang="zh-TW" dirty="0" err="1"/>
              <a:t>Cmds</a:t>
            </a:r>
            <a:r>
              <a:rPr lang="en-US" altLang="zh-TW" dirty="0"/>
              <a:t> are placed by host </a:t>
            </a:r>
            <a:r>
              <a:rPr lang="en-US" altLang="zh-TW" dirty="0" err="1"/>
              <a:t>sw</a:t>
            </a:r>
            <a:r>
              <a:rPr lang="en-US" altLang="zh-TW" dirty="0"/>
              <a:t> into a SQ. Completions are placed into the associated CQ by the </a:t>
            </a:r>
            <a:r>
              <a:rPr lang="en-US" altLang="zh-TW" dirty="0" err="1"/>
              <a:t>ctrler</a:t>
            </a:r>
            <a:r>
              <a:rPr lang="en-US" altLang="zh-TW" dirty="0"/>
              <a:t>. Multiple SQ may utilize the same CQ. SQ and CQ are allocated in mem.</a:t>
            </a:r>
          </a:p>
          <a:p>
            <a:r>
              <a:rPr lang="en-US" altLang="zh-TW" dirty="0"/>
              <a:t>An Admin SQ and associated CQ exist for the purpose of </a:t>
            </a:r>
            <a:r>
              <a:rPr lang="en-US" altLang="zh-TW" dirty="0" err="1"/>
              <a:t>ctrler</a:t>
            </a:r>
            <a:r>
              <a:rPr lang="en-US" altLang="zh-TW" dirty="0"/>
              <a:t> </a:t>
            </a:r>
            <a:r>
              <a:rPr lang="en-US" altLang="zh-TW" dirty="0" err="1"/>
              <a:t>mngmnt</a:t>
            </a:r>
            <a:r>
              <a:rPr lang="en-US" altLang="zh-TW" dirty="0"/>
              <a:t> and ctrl (e.g., creation and del of I/O SQ and CQ, aborting </a:t>
            </a:r>
            <a:r>
              <a:rPr lang="en-US" altLang="zh-TW" dirty="0" err="1"/>
              <a:t>cmds</a:t>
            </a:r>
            <a:r>
              <a:rPr lang="en-US" altLang="zh-TW" dirty="0"/>
              <a:t>, etc.). Only </a:t>
            </a:r>
            <a:r>
              <a:rPr lang="en-US" altLang="zh-TW" dirty="0" err="1"/>
              <a:t>cmds</a:t>
            </a:r>
            <a:r>
              <a:rPr lang="en-US" altLang="zh-TW" dirty="0"/>
              <a:t> that are part of the Admin </a:t>
            </a:r>
            <a:r>
              <a:rPr lang="en-US" altLang="zh-TW" dirty="0" err="1"/>
              <a:t>Cmd</a:t>
            </a:r>
            <a:r>
              <a:rPr lang="en-US" altLang="zh-TW" dirty="0"/>
              <a:t> Set may be submitted to the Admin SQ.</a:t>
            </a:r>
          </a:p>
          <a:p>
            <a:r>
              <a:rPr lang="en-US" altLang="zh-TW" dirty="0"/>
              <a:t>An I/O </a:t>
            </a:r>
            <a:r>
              <a:rPr lang="en-US" altLang="zh-TW" dirty="0" err="1"/>
              <a:t>Cmd</a:t>
            </a:r>
            <a:r>
              <a:rPr lang="en-US" altLang="zh-TW" dirty="0"/>
              <a:t> Set is used with an I/O queue pair. I/O </a:t>
            </a:r>
            <a:r>
              <a:rPr lang="en-US" altLang="zh-TW" dirty="0" err="1"/>
              <a:t>Cmd</a:t>
            </a:r>
            <a:r>
              <a:rPr lang="en-US" altLang="zh-TW" dirty="0"/>
              <a:t> Set named the NVM </a:t>
            </a:r>
            <a:r>
              <a:rPr lang="en-US" altLang="zh-TW" dirty="0" err="1"/>
              <a:t>Cmd</a:t>
            </a:r>
            <a:r>
              <a:rPr lang="en-US" altLang="zh-TW" dirty="0"/>
              <a:t> Set. The host selects one I/O </a:t>
            </a:r>
            <a:r>
              <a:rPr lang="en-US" altLang="zh-TW" dirty="0" err="1"/>
              <a:t>Cmd</a:t>
            </a:r>
            <a:r>
              <a:rPr lang="en-US" altLang="zh-TW" dirty="0"/>
              <a:t> Set that is used for all I/O queue pairs. Host </a:t>
            </a:r>
            <a:r>
              <a:rPr lang="en-US" altLang="zh-TW" dirty="0" err="1"/>
              <a:t>sw</a:t>
            </a:r>
            <a:r>
              <a:rPr lang="en-US" altLang="zh-TW" dirty="0"/>
              <a:t> creates queues, up to the max supported by the </a:t>
            </a:r>
            <a:r>
              <a:rPr lang="en-US" altLang="zh-TW" dirty="0" err="1"/>
              <a:t>ctrler</a:t>
            </a:r>
            <a:r>
              <a:rPr lang="en-US" altLang="zh-TW" dirty="0"/>
              <a:t>. Typically the number of </a:t>
            </a:r>
            <a:r>
              <a:rPr lang="en-US" altLang="zh-TW" dirty="0" err="1"/>
              <a:t>cmd</a:t>
            </a:r>
            <a:r>
              <a:rPr lang="en-US" altLang="zh-TW" dirty="0"/>
              <a:t> queues created is based on the sys config and anticipated workload. Core 0 - 1:1 mapping between SQ and CQ, Core 1 - multiple I/O SQ utilize the same I/O CQ, Admin SQ and CQ always a 1:1 mapping.</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a:t>
            </a:fld>
            <a:endParaRPr lang="en-GB" altLang="zh-TW"/>
          </a:p>
        </p:txBody>
      </p:sp>
    </p:spTree>
    <p:extLst>
      <p:ext uri="{BB962C8B-B14F-4D97-AF65-F5344CB8AC3E}">
        <p14:creationId xmlns:p14="http://schemas.microsoft.com/office/powerpoint/2010/main" val="289949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category of changes is new features that are optional capabilities. These features may be implemented by a revision 1.4 compatible device based on market need.</a:t>
            </a:r>
          </a:p>
          <a:p>
            <a:endParaRPr lang="en-US" dirty="0"/>
          </a:p>
          <a:p>
            <a:r>
              <a:rPr lang="en-US" dirty="0"/>
              <a:t>Another category is changes from past behavior. One set of changes here includes extensions of past functionality. Another set of changes is incompatible changes from past behavior, or new mandatory requirements for how a feature shall be implemented</a:t>
            </a:r>
          </a:p>
        </p:txBody>
      </p:sp>
      <p:sp>
        <p:nvSpPr>
          <p:cNvPr id="4" name="Slide Number Placeholder 3"/>
          <p:cNvSpPr>
            <a:spLocks noGrp="1"/>
          </p:cNvSpPr>
          <p:nvPr>
            <p:ph type="sldNum" sz="quarter" idx="10"/>
          </p:nvPr>
        </p:nvSpPr>
        <p:spPr/>
        <p:txBody>
          <a:bodyPr/>
          <a:lstStyle/>
          <a:p>
            <a:fld id="{F8280F20-8C30-4DED-A326-ADF72B47B2CD}" type="slidenum">
              <a:rPr lang="en-US" smtClean="0"/>
              <a:pPr/>
              <a:t>58</a:t>
            </a:fld>
            <a:endParaRPr lang="en-US"/>
          </a:p>
        </p:txBody>
      </p:sp>
    </p:spTree>
    <p:extLst>
      <p:ext uri="{BB962C8B-B14F-4D97-AF65-F5344CB8AC3E}">
        <p14:creationId xmlns:p14="http://schemas.microsoft.com/office/powerpoint/2010/main" val="3280320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Clarifications regarding various usages of NSID value FFFFFFFFh (mandatory)</a:t>
            </a:r>
          </a:p>
          <a:p>
            <a:endParaRPr lang="en-US" dirty="0"/>
          </a:p>
          <a:p>
            <a:r>
              <a:rPr lang="en-US" dirty="0"/>
              <a:t>Number of Queues feature undefined error</a:t>
            </a:r>
          </a:p>
          <a:p>
            <a:r>
              <a:rPr lang="en-US" dirty="0"/>
              <a:t>Unsupported Fused Operation error clarification</a:t>
            </a:r>
          </a:p>
          <a:p>
            <a:r>
              <a:rPr lang="en-US" dirty="0"/>
              <a:t>Error definition for Format command overlap with other commands</a:t>
            </a:r>
          </a:p>
          <a:p>
            <a:r>
              <a:rPr lang="en-US" dirty="0"/>
              <a:t>Security Receive and Security Send specified undefined failure status code</a:t>
            </a:r>
          </a:p>
          <a:p>
            <a:endParaRPr lang="en-US" dirty="0"/>
          </a:p>
          <a:p>
            <a:r>
              <a:rPr lang="en-US" dirty="0"/>
              <a:t>Clarify inconsistent temperature thresholds </a:t>
            </a:r>
          </a:p>
          <a:p>
            <a:r>
              <a:rPr lang="en-US" dirty="0"/>
              <a:t>SMART Critical Composite Temperature Time definition change </a:t>
            </a:r>
          </a:p>
          <a:p>
            <a:endParaRPr lang="en-US" dirty="0"/>
          </a:p>
          <a:p>
            <a:r>
              <a:rPr lang="en-US" dirty="0"/>
              <a:t>Sanitize Capabilities value when Sanitize command is not supported</a:t>
            </a:r>
          </a:p>
          <a:p>
            <a:r>
              <a:rPr lang="en-US" dirty="0"/>
              <a:t>Sanitize during Device Self-Test </a:t>
            </a:r>
          </a:p>
          <a:p>
            <a:r>
              <a:rPr lang="en-US" dirty="0"/>
              <a:t>Idle Power and Sanitize interaction clarification</a:t>
            </a:r>
          </a:p>
          <a:p>
            <a:endParaRPr lang="en-US" dirty="0"/>
          </a:p>
          <a:p>
            <a:r>
              <a:rPr lang="en-US" dirty="0"/>
              <a:t>Reservation Notification Log maximum pages reached</a:t>
            </a:r>
          </a:p>
          <a:p>
            <a:endParaRPr lang="en-US" dirty="0"/>
          </a:p>
          <a:p>
            <a:r>
              <a:rPr lang="en-US" dirty="0"/>
              <a:t>LBA Range feature results with multiple Set Feature commands processed</a:t>
            </a:r>
          </a:p>
          <a:p>
            <a:endParaRPr lang="en-US" dirty="0"/>
          </a:p>
          <a:p>
            <a:r>
              <a:rPr lang="en-US" dirty="0"/>
              <a:t>Abort command completion</a:t>
            </a:r>
          </a:p>
          <a:p>
            <a:endParaRPr lang="en-US" dirty="0"/>
          </a:p>
          <a:p>
            <a:r>
              <a:rPr lang="en-US" dirty="0"/>
              <a:t>Changes in </a:t>
            </a:r>
            <a:r>
              <a:rPr lang="en-US" dirty="0" err="1"/>
              <a:t>NVMe</a:t>
            </a:r>
            <a:r>
              <a:rPr lang="en-US" dirty="0"/>
              <a:t> Revision 1.4</a:t>
            </a:r>
          </a:p>
          <a:p>
            <a:endParaRPr lang="en-US" dirty="0"/>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59</a:t>
            </a:fld>
            <a:endParaRPr lang="en-US"/>
          </a:p>
        </p:txBody>
      </p:sp>
    </p:spTree>
    <p:extLst>
      <p:ext uri="{BB962C8B-B14F-4D97-AF65-F5344CB8AC3E}">
        <p14:creationId xmlns:p14="http://schemas.microsoft.com/office/powerpoint/2010/main" val="1785636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capabilities and settings that are common to all namespaces are reported by the Identify Namespace data structure for namespace ID </a:t>
            </a:r>
            <a:r>
              <a:rPr lang="en-US" dirty="0" err="1"/>
              <a:t>FFFFFFFFh</a:t>
            </a:r>
            <a:r>
              <a:rPr lang="en-US" dirty="0"/>
              <a: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60</a:t>
            </a:fld>
            <a:endParaRPr lang="en-US"/>
          </a:p>
        </p:txBody>
      </p:sp>
    </p:spTree>
    <p:extLst>
      <p:ext uri="{BB962C8B-B14F-4D97-AF65-F5344CB8AC3E}">
        <p14:creationId xmlns:p14="http://schemas.microsoft.com/office/powerpoint/2010/main" val="2611577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F8280F20-8C30-4DED-A326-ADF72B47B2CD}" type="slidenum">
              <a:rPr lang="en-US" smtClean="0"/>
              <a:pPr/>
              <a:t>62</a:t>
            </a:fld>
            <a:endParaRPr lang="en-US"/>
          </a:p>
        </p:txBody>
      </p:sp>
    </p:spTree>
    <p:extLst>
      <p:ext uri="{BB962C8B-B14F-4D97-AF65-F5344CB8AC3E}">
        <p14:creationId xmlns:p14="http://schemas.microsoft.com/office/powerpoint/2010/main" val="2468117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80F20-8C30-4DED-A326-ADF72B47B2CD}" type="slidenum">
              <a:rPr lang="en-US" smtClean="0"/>
              <a:pPr/>
              <a:t>63</a:t>
            </a:fld>
            <a:endParaRPr lang="en-US"/>
          </a:p>
        </p:txBody>
      </p:sp>
    </p:spTree>
    <p:extLst>
      <p:ext uri="{BB962C8B-B14F-4D97-AF65-F5344CB8AC3E}">
        <p14:creationId xmlns:p14="http://schemas.microsoft.com/office/powerpoint/2010/main" val="24864076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80F20-8C30-4DED-A326-ADF72B47B2CD}" type="slidenum">
              <a:rPr lang="en-US" smtClean="0"/>
              <a:pPr/>
              <a:t>64</a:t>
            </a:fld>
            <a:endParaRPr lang="en-US"/>
          </a:p>
        </p:txBody>
      </p:sp>
    </p:spTree>
    <p:extLst>
      <p:ext uri="{BB962C8B-B14F-4D97-AF65-F5344CB8AC3E}">
        <p14:creationId xmlns:p14="http://schemas.microsoft.com/office/powerpoint/2010/main" val="3042219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NVMe Spec Roadmap</a:t>
            </a:r>
          </a:p>
          <a:p>
            <a:r>
              <a:rPr lang="en-US" dirty="0"/>
              <a:t>Out-of-Band Management for </a:t>
            </a:r>
            <a:r>
              <a:rPr lang="en-US" dirty="0" err="1"/>
              <a:t>NVMe</a:t>
            </a:r>
            <a:r>
              <a:rPr lang="en-US" dirty="0"/>
              <a:t>-MI in 1.0</a:t>
            </a:r>
          </a:p>
          <a:p>
            <a:r>
              <a:rPr lang="en-US" dirty="0"/>
              <a:t>In-Band Management for </a:t>
            </a:r>
            <a:r>
              <a:rPr lang="en-US" dirty="0" err="1"/>
              <a:t>NVMe</a:t>
            </a:r>
            <a:r>
              <a:rPr lang="en-US" dirty="0"/>
              <a:t>-MI in 1.1 </a:t>
            </a:r>
          </a:p>
          <a:p>
            <a:endParaRPr lang="en-US" dirty="0"/>
          </a:p>
          <a:p>
            <a:r>
              <a:rPr lang="en-US" dirty="0"/>
              <a:t>Discuss both later individually</a:t>
            </a:r>
          </a:p>
        </p:txBody>
      </p:sp>
      <p:sp>
        <p:nvSpPr>
          <p:cNvPr id="4" name="Slide Number Placeholder 3"/>
          <p:cNvSpPr>
            <a:spLocks noGrp="1"/>
          </p:cNvSpPr>
          <p:nvPr>
            <p:ph type="sldNum" sz="quarter" idx="5"/>
          </p:nvPr>
        </p:nvSpPr>
        <p:spPr/>
        <p:txBody>
          <a:bodyPr/>
          <a:lstStyle/>
          <a:p>
            <a:fld id="{F8280F20-8C30-4DED-A326-ADF72B47B2CD}" type="slidenum">
              <a:rPr lang="en-US" smtClean="0"/>
              <a:pPr/>
              <a:t>65</a:t>
            </a:fld>
            <a:endParaRPr lang="en-US"/>
          </a:p>
        </p:txBody>
      </p:sp>
    </p:spTree>
    <p:extLst>
      <p:ext uri="{BB962C8B-B14F-4D97-AF65-F5344CB8AC3E}">
        <p14:creationId xmlns:p14="http://schemas.microsoft.com/office/powerpoint/2010/main" val="22124276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NVMe</a:t>
            </a:r>
            <a:r>
              <a:rPr lang="zh-TW" altLang="en-US" dirty="0"/>
              <a:t> </a:t>
            </a:r>
            <a:r>
              <a:rPr lang="en-US" altLang="zh-TW" dirty="0"/>
              <a:t>Basic Management Command: defined as a whitepaper to allow rudimentary out-of-band management of NVMe as a stop-gap until the NVMe-MI</a:t>
            </a:r>
            <a:r>
              <a:rPr lang="zh-TW" altLang="en-US" dirty="0"/>
              <a:t> </a:t>
            </a:r>
            <a:r>
              <a:rPr lang="en-US" altLang="zh-TW" dirty="0"/>
              <a:t>1.0 Specification was released</a:t>
            </a:r>
          </a:p>
          <a:p>
            <a:r>
              <a:rPr lang="en-US" altLang="zh-TW" dirty="0"/>
              <a:t>defined in an informative appendix in the NVMe-MI Specification, but is NOT part of NVMe-MI</a:t>
            </a:r>
          </a:p>
          <a:p>
            <a:r>
              <a:rPr lang="en-US" altLang="zh-TW" dirty="0"/>
              <a:t>The NVMe-MI Workgroup and Board have agreed that there will be no further enhancements</a:t>
            </a:r>
          </a:p>
          <a:p>
            <a:r>
              <a:rPr lang="en-US" altLang="zh-TW" dirty="0"/>
              <a:t>Deprecated in 1.1</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66</a:t>
            </a:fld>
            <a:endParaRPr lang="en-GB" altLang="zh-TW"/>
          </a:p>
        </p:txBody>
      </p:sp>
    </p:spTree>
    <p:extLst>
      <p:ext uri="{BB962C8B-B14F-4D97-AF65-F5344CB8AC3E}">
        <p14:creationId xmlns:p14="http://schemas.microsoft.com/office/powerpoint/2010/main" val="37578440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FRU described in MI is an NVMe Storage Device FRU</a:t>
            </a:r>
          </a:p>
        </p:txBody>
      </p:sp>
      <p:sp>
        <p:nvSpPr>
          <p:cNvPr id="4" name="Slide Number Placeholder 3"/>
          <p:cNvSpPr>
            <a:spLocks noGrp="1"/>
          </p:cNvSpPr>
          <p:nvPr>
            <p:ph type="sldNum" sz="quarter" idx="10"/>
          </p:nvPr>
        </p:nvSpPr>
        <p:spPr/>
        <p:txBody>
          <a:bodyPr/>
          <a:lstStyle/>
          <a:p>
            <a:fld id="{F8280F20-8C30-4DED-A326-ADF72B47B2CD}" type="slidenum">
              <a:rPr lang="en-US" smtClean="0"/>
              <a:pPr/>
              <a:t>67</a:t>
            </a:fld>
            <a:endParaRPr lang="en-US"/>
          </a:p>
        </p:txBody>
      </p:sp>
    </p:spTree>
    <p:extLst>
      <p:ext uri="{BB962C8B-B14F-4D97-AF65-F5344CB8AC3E}">
        <p14:creationId xmlns:p14="http://schemas.microsoft.com/office/powerpoint/2010/main" val="29120285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IPMI (Intelligent Platform Management Interface) is a set of industry standard specifications for hardware-based subsystems that provide management and monitoring capabilities independently of the host system's CPU, firmware and operating system. </a:t>
            </a:r>
          </a:p>
          <a:p>
            <a:endParaRPr lang="en-US" altLang="zh-TW" dirty="0"/>
          </a:p>
          <a:p>
            <a:r>
              <a:rPr lang="en-US" altLang="zh-TW" dirty="0"/>
              <a:t>NVMe </a:t>
            </a:r>
            <a:r>
              <a:rPr lang="en-US" altLang="zh-TW" dirty="0" err="1"/>
              <a:t>MultiRecord</a:t>
            </a:r>
            <a:r>
              <a:rPr lang="en-US" altLang="zh-TW" dirty="0"/>
              <a:t> Area</a:t>
            </a:r>
            <a:r>
              <a:rPr lang="zh-TW" altLang="en-US" dirty="0"/>
              <a:t> </a:t>
            </a:r>
            <a:r>
              <a:rPr lang="en-US" altLang="zh-TW" dirty="0"/>
              <a:t>- form factor, power requirements, and capacity</a:t>
            </a:r>
          </a:p>
          <a:p>
            <a:r>
              <a:rPr lang="en-US" altLang="zh-TW" dirty="0"/>
              <a:t>NVMe PCIe Port </a:t>
            </a:r>
            <a:r>
              <a:rPr lang="en-US" altLang="zh-TW" dirty="0" err="1"/>
              <a:t>MultiRecord</a:t>
            </a:r>
            <a:r>
              <a:rPr lang="en-US" altLang="zh-TW" dirty="0"/>
              <a:t> Area - PCIe Link Speed &amp; Width</a:t>
            </a:r>
          </a:p>
          <a:p>
            <a:r>
              <a:rPr lang="en-US" altLang="zh-TW" dirty="0"/>
              <a:t>Topology </a:t>
            </a:r>
            <a:r>
              <a:rPr lang="en-US" altLang="zh-TW" dirty="0" err="1"/>
              <a:t>MultiRecord</a:t>
            </a:r>
            <a:r>
              <a:rPr lang="en-US" altLang="zh-TW" dirty="0"/>
              <a:t> Area - NVMe Storage Device’s architectural elements and their connections. </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68</a:t>
            </a:fld>
            <a:endParaRPr lang="en-GB" altLang="zh-TW"/>
          </a:p>
        </p:txBody>
      </p:sp>
    </p:spTree>
    <p:extLst>
      <p:ext uri="{BB962C8B-B14F-4D97-AF65-F5344CB8AC3E}">
        <p14:creationId xmlns:p14="http://schemas.microsoft.com/office/powerpoint/2010/main" val="12396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Both multi-path I/O and namespace sharing require that the NVM subsystem contain two or more controllers</a:t>
            </a:r>
          </a:p>
          <a:p>
            <a:endParaRPr lang="en-US" altLang="zh-TW" dirty="0"/>
          </a:p>
          <a:p>
            <a:r>
              <a:rPr lang="en-US" altLang="zh-TW" dirty="0"/>
              <a:t>NVM subsystem with two PCI Express ports, each with an associated controller. Both controllers map to PCI Function 0 of the corresponding port. Each PCI Express port in this example is completely independent and has its own PCI Express Fundamental Reset and reference clock input. A reset of a port only affects the controller associated with that port and has no impact on the other controller, shared namespace, or operations performed by the other controller on the shared namespace.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12</a:t>
            </a:fld>
            <a:endParaRPr lang="en-GB" altLang="zh-TW"/>
          </a:p>
        </p:txBody>
      </p:sp>
    </p:spTree>
    <p:extLst>
      <p:ext uri="{BB962C8B-B14F-4D97-AF65-F5344CB8AC3E}">
        <p14:creationId xmlns:p14="http://schemas.microsoft.com/office/powerpoint/2010/main" val="18604149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out-of-band mechanism utilizes the Management Component Transport Protocol (MCTP) as the transport and utilizes existing MCTP </a:t>
            </a:r>
            <a:r>
              <a:rPr lang="en-US" dirty="0" err="1"/>
              <a:t>SMBus</a:t>
            </a:r>
            <a:r>
              <a:rPr lang="en-US" dirty="0"/>
              <a:t>/I2C and PCIe bindings for the physical layer. Command Messages are submitted to one of two Command Slots associated with a Management Endpoint contained in an NVM Subsystem.</a:t>
            </a:r>
          </a:p>
        </p:txBody>
      </p:sp>
      <p:sp>
        <p:nvSpPr>
          <p:cNvPr id="4" name="Slide Number Placeholder 3"/>
          <p:cNvSpPr>
            <a:spLocks noGrp="1"/>
          </p:cNvSpPr>
          <p:nvPr>
            <p:ph type="sldNum" sz="quarter" idx="10"/>
          </p:nvPr>
        </p:nvSpPr>
        <p:spPr/>
        <p:txBody>
          <a:bodyPr/>
          <a:lstStyle/>
          <a:p>
            <a:fld id="{F8280F20-8C30-4DED-A326-ADF72B47B2CD}" type="slidenum">
              <a:rPr lang="en-US" smtClean="0"/>
              <a:pPr/>
              <a:t>69</a:t>
            </a:fld>
            <a:endParaRPr lang="en-US"/>
          </a:p>
        </p:txBody>
      </p:sp>
    </p:spTree>
    <p:extLst>
      <p:ext uri="{BB962C8B-B14F-4D97-AF65-F5344CB8AC3E}">
        <p14:creationId xmlns:p14="http://schemas.microsoft.com/office/powerpoint/2010/main" val="1244854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out-of-band communication paths supported by MI are via MCTP over </a:t>
            </a:r>
            <a:r>
              <a:rPr lang="en-US" dirty="0" err="1"/>
              <a:t>SMBus</a:t>
            </a:r>
            <a:r>
              <a:rPr lang="en-US" dirty="0"/>
              <a:t>/I2C or MCTP over PCIe VDM from a Management Controller to a Management Endpoint. </a:t>
            </a:r>
          </a:p>
          <a:p>
            <a:endParaRPr lang="en-US" dirty="0"/>
          </a:p>
          <a:p>
            <a:r>
              <a:rPr lang="en-US" dirty="0"/>
              <a:t>The in-band communication path defined by MI is via the NVMe Admin Queue using the NVMe-MI Send and NVMe-MI Receive commands from host software to an NVMe Controller.</a:t>
            </a:r>
          </a:p>
          <a:p>
            <a:endParaRPr lang="en-US" dirty="0"/>
          </a:p>
          <a:p>
            <a:r>
              <a:rPr lang="en-US" dirty="0"/>
              <a:t>A baseboard management controller (BMC) is a small, specialized processor used for remote monitoring and management of a host system, it is commonly located on the main motherboard of the computer, server, network or storage device (the "baseboard"), can be accessed remotely either via a dedicated or shared network connection, and has multiple connections to the host system, giving it an ability to monitor hardware via sensors, flash BIOS/ UEFI firmware, give console access via serial or physical / virtual KVM, power cycle the host, and log events.</a:t>
            </a:r>
          </a:p>
          <a:p>
            <a:r>
              <a:rPr lang="en-US" dirty="0"/>
              <a:t>The key advantage of a BMC is that allows a system administrator to perform many different monitoring and management tasks remotely without having to be physically located next to and connected to the system – such as power cycling, installing BIOS or firmware updates, and monitoring fan speeds and temperatures. The BMC will also notify the administrator (via email or text message) if there is hardware failure (such as a hard drive, fan or PSU that needs replacing) or if there is another kind of error or fault. </a:t>
            </a:r>
          </a:p>
          <a:p>
            <a:endParaRPr lang="en-US" dirty="0"/>
          </a:p>
          <a:p>
            <a:r>
              <a:rPr lang="en-US" dirty="0"/>
              <a:t>Used together with a BMC (Baseboard Management Controller), IPMI allows a system administrator to perform many different monitoring and management tasks remotely without having to be physically located next to and connected to the system – such as power cycling a server, installing BIOS or firmware updates, and monitoring fan speeds and temperatures.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70</a:t>
            </a:fld>
            <a:endParaRPr lang="en-US"/>
          </a:p>
        </p:txBody>
      </p:sp>
    </p:spTree>
    <p:extLst>
      <p:ext uri="{BB962C8B-B14F-4D97-AF65-F5344CB8AC3E}">
        <p14:creationId xmlns:p14="http://schemas.microsoft.com/office/powerpoint/2010/main" val="3461574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in-band communication path defined by MI is via the </a:t>
            </a:r>
            <a:r>
              <a:rPr lang="en-US" dirty="0" err="1"/>
              <a:t>NVMe</a:t>
            </a:r>
            <a:r>
              <a:rPr lang="en-US" dirty="0"/>
              <a:t> Admin Queue using the </a:t>
            </a:r>
            <a:r>
              <a:rPr lang="en-US" dirty="0" err="1"/>
              <a:t>NVMe</a:t>
            </a:r>
            <a:r>
              <a:rPr lang="en-US" dirty="0"/>
              <a:t>-MI Send and </a:t>
            </a:r>
            <a:r>
              <a:rPr lang="en-US" dirty="0" err="1"/>
              <a:t>NVMe</a:t>
            </a:r>
            <a:r>
              <a:rPr lang="en-US" dirty="0"/>
              <a:t>-MI Receive commands from host software to an </a:t>
            </a:r>
            <a:r>
              <a:rPr lang="en-US" dirty="0" err="1"/>
              <a:t>NVMe</a:t>
            </a:r>
            <a:r>
              <a:rPr lang="en-US" dirty="0"/>
              <a:t> Controller.</a:t>
            </a:r>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71</a:t>
            </a:fld>
            <a:endParaRPr lang="en-US"/>
          </a:p>
        </p:txBody>
      </p:sp>
    </p:spTree>
    <p:extLst>
      <p:ext uri="{BB962C8B-B14F-4D97-AF65-F5344CB8AC3E}">
        <p14:creationId xmlns:p14="http://schemas.microsoft.com/office/powerpoint/2010/main" val="1442930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An NVMe Storage Device that implements the out-of-band mechanism contains at least one Management Endpoint and a Controller Management Interface per Controller. An NVMe Storage Device contains zero or more PCIe switches and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a:t>
            </a:r>
            <a:r>
              <a:rPr lang="en-US" sz="1300" b="1" dirty="0" err="1">
                <a:latin typeface="Garamond" panose="02020404030301010803" pitchFamily="18" charset="0"/>
                <a:cs typeface="Arial" panose="020B0604020202020204" pitchFamily="34" charset="0"/>
              </a:rPr>
              <a:t>Muxes</a:t>
            </a:r>
            <a:r>
              <a:rPr lang="en-US" sz="1300" b="1" dirty="0">
                <a:latin typeface="Garamond" panose="02020404030301010803" pitchFamily="18" charset="0"/>
                <a:cs typeface="Arial" panose="020B0604020202020204" pitchFamily="34" charset="0"/>
              </a:rPr>
              <a:t>.</a:t>
            </a:r>
          </a:p>
        </p:txBody>
      </p:sp>
      <p:sp>
        <p:nvSpPr>
          <p:cNvPr id="4" name="Slide Number Placeholder 3"/>
          <p:cNvSpPr>
            <a:spLocks noGrp="1"/>
          </p:cNvSpPr>
          <p:nvPr>
            <p:ph type="sldNum" sz="quarter" idx="10"/>
          </p:nvPr>
        </p:nvSpPr>
        <p:spPr/>
        <p:txBody>
          <a:bodyPr/>
          <a:lstStyle/>
          <a:p>
            <a:fld id="{F8280F20-8C30-4DED-A326-ADF72B47B2CD}" type="slidenum">
              <a:rPr lang="en-US" smtClean="0"/>
              <a:pPr/>
              <a:t>73</a:t>
            </a:fld>
            <a:endParaRPr lang="en-US"/>
          </a:p>
        </p:txBody>
      </p:sp>
    </p:spTree>
    <p:extLst>
      <p:ext uri="{BB962C8B-B14F-4D97-AF65-F5344CB8AC3E}">
        <p14:creationId xmlns:p14="http://schemas.microsoft.com/office/powerpoint/2010/main" val="3726154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74</a:t>
            </a:fld>
            <a:endParaRPr lang="en-US"/>
          </a:p>
        </p:txBody>
      </p:sp>
    </p:spTree>
    <p:extLst>
      <p:ext uri="{BB962C8B-B14F-4D97-AF65-F5344CB8AC3E}">
        <p14:creationId xmlns:p14="http://schemas.microsoft.com/office/powerpoint/2010/main" val="3642179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8280F20-8C30-4DED-A326-ADF72B47B2CD}" type="slidenum">
              <a:rPr lang="en-US" smtClean="0"/>
              <a:pPr/>
              <a:t>75</a:t>
            </a:fld>
            <a:endParaRPr lang="en-US"/>
          </a:p>
        </p:txBody>
      </p:sp>
    </p:spTree>
    <p:extLst>
      <p:ext uri="{BB962C8B-B14F-4D97-AF65-F5344CB8AC3E}">
        <p14:creationId xmlns:p14="http://schemas.microsoft.com/office/powerpoint/2010/main" val="1880018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#support a variety of SSD form factors, including 2.5", M.2, and 3.5" SSDs.</a:t>
            </a:r>
          </a:p>
          <a:p>
            <a:r>
              <a:rPr lang="en-US" altLang="zh-TW" dirty="0"/>
              <a:t>#support surprise hot-add and surprise hot-removal of SSDs to make field replacements as simple and transparent as SAS JBODs.</a:t>
            </a:r>
          </a:p>
          <a:p>
            <a:r>
              <a:rPr lang="en-US" altLang="zh-TW" dirty="0"/>
              <a:t>#use an ASPEED AST2400 BMC chip running </a:t>
            </a:r>
            <a:r>
              <a:rPr lang="en-US" altLang="zh-TW" dirty="0" err="1"/>
              <a:t>OpenBMC</a:t>
            </a:r>
            <a:r>
              <a:rPr lang="en-US" altLang="zh-TW" dirty="0"/>
              <a:t>.</a:t>
            </a:r>
          </a:p>
          <a:p>
            <a:r>
              <a:rPr lang="en-US" altLang="zh-TW" dirty="0"/>
              <a:t>#support multiple switch configurations, which allows us to support different SSD configurations (for example, 15x x4 SSDs vs. 30x x2 SSDs) or different head node to SSD mappings without changing HW in any way.</a:t>
            </a:r>
          </a:p>
          <a:p>
            <a:r>
              <a:rPr lang="en-US" altLang="zh-TW"/>
              <a:t>#capable </a:t>
            </a:r>
            <a:r>
              <a:rPr lang="en-US" altLang="zh-TW" dirty="0"/>
              <a:t>of supporting up to four head nodes. By supporting multiple head nodes per tray, we can adjust the compute-to-storage ratio as needed simply by changing the switch configuration.</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76</a:t>
            </a:fld>
            <a:endParaRPr lang="en-GB" altLang="zh-TW"/>
          </a:p>
        </p:txBody>
      </p:sp>
    </p:spTree>
    <p:extLst>
      <p:ext uri="{BB962C8B-B14F-4D97-AF65-F5344CB8AC3E}">
        <p14:creationId xmlns:p14="http://schemas.microsoft.com/office/powerpoint/2010/main" val="2204220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77</a:t>
            </a:fld>
            <a:endParaRPr lang="en-US"/>
          </a:p>
        </p:txBody>
      </p:sp>
    </p:spTree>
    <p:extLst>
      <p:ext uri="{BB962C8B-B14F-4D97-AF65-F5344CB8AC3E}">
        <p14:creationId xmlns:p14="http://schemas.microsoft.com/office/powerpoint/2010/main" val="3595384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78</a:t>
            </a:fld>
            <a:endParaRPr lang="en-US"/>
          </a:p>
        </p:txBody>
      </p:sp>
    </p:spTree>
    <p:extLst>
      <p:ext uri="{BB962C8B-B14F-4D97-AF65-F5344CB8AC3E}">
        <p14:creationId xmlns:p14="http://schemas.microsoft.com/office/powerpoint/2010/main" val="7364109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300" b="1" dirty="0">
                <a:latin typeface="Garamond" panose="02020404030301010803" pitchFamily="18" charset="0"/>
                <a:cs typeface="Arial" panose="020B0604020202020204" pitchFamily="34" charset="0"/>
              </a:rPr>
              <a:t>ARP(</a:t>
            </a:r>
            <a:r>
              <a:rPr kumimoji="1" lang="en-US" altLang="zh-TW" sz="1200" b="0" i="0" u="none" strike="noStrike" kern="1200" baseline="0" dirty="0">
                <a:solidFill>
                  <a:schemeClr val="tx1"/>
                </a:solidFill>
                <a:latin typeface="Arial" charset="0"/>
                <a:ea typeface="新細明體" pitchFamily="18" charset="-120"/>
                <a:cs typeface="+mn-cs"/>
              </a:rPr>
              <a:t>Address Resolution Protocol</a:t>
            </a:r>
            <a:r>
              <a:rPr lang="en-US" sz="1300" b="1" dirty="0">
                <a:latin typeface="Garamond" panose="02020404030301010803" pitchFamily="18" charset="0"/>
                <a:cs typeface="Arial" panose="020B0604020202020204" pitchFamily="34" charset="0"/>
              </a:rPr>
              <a:t>) support on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elements is optional unless there are multiple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elements in the NVMe Storage Device or NVMe Enclosure with the same default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address are present on the same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channel.</a:t>
            </a:r>
          </a:p>
        </p:txBody>
      </p:sp>
      <p:sp>
        <p:nvSpPr>
          <p:cNvPr id="4" name="Slide Number Placeholder 3"/>
          <p:cNvSpPr>
            <a:spLocks noGrp="1"/>
          </p:cNvSpPr>
          <p:nvPr>
            <p:ph type="sldNum" sz="quarter" idx="10"/>
          </p:nvPr>
        </p:nvSpPr>
        <p:spPr/>
        <p:txBody>
          <a:bodyPr/>
          <a:lstStyle/>
          <a:p>
            <a:fld id="{F8280F20-8C30-4DED-A326-ADF72B47B2CD}" type="slidenum">
              <a:rPr lang="en-US" smtClean="0"/>
              <a:pPr/>
              <a:t>79</a:t>
            </a:fld>
            <a:endParaRPr lang="en-US"/>
          </a:p>
        </p:txBody>
      </p:sp>
    </p:spTree>
    <p:extLst>
      <p:ext uri="{BB962C8B-B14F-4D97-AF65-F5344CB8AC3E}">
        <p14:creationId xmlns:p14="http://schemas.microsoft.com/office/powerpoint/2010/main" val="126483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 controller is the interface between a host and an NVM subsystem</a:t>
            </a:r>
          </a:p>
          <a:p>
            <a:endParaRPr lang="en-US" altLang="zh-TW" dirty="0"/>
          </a:p>
          <a:p>
            <a:r>
              <a:rPr lang="en-US" altLang="zh-TW" dirty="0"/>
              <a:t>NVMe 1.4 defines an Administrative Controller as a controller that supports functionality intended to provide host management capabilities, such as the NVMe-MI in-band mechanism.</a:t>
            </a:r>
          </a:p>
          <a:p>
            <a:r>
              <a:rPr lang="en-US" altLang="zh-TW" dirty="0"/>
              <a:t>New controller type for Enclosure Management</a:t>
            </a:r>
          </a:p>
          <a:p>
            <a:endParaRPr lang="en-US" altLang="zh-TW" dirty="0"/>
          </a:p>
          <a:p>
            <a:endParaRPr lang="en-US" altLang="zh-TW" dirty="0"/>
          </a:p>
          <a:p>
            <a:r>
              <a:rPr lang="en-US" altLang="zh-TW" dirty="0"/>
              <a:t>Examples of management capabilities that may be supported by an administrative controller include the following.</a:t>
            </a:r>
          </a:p>
          <a:p>
            <a:r>
              <a:rPr lang="en-US" altLang="zh-TW" dirty="0"/>
              <a:t>• Ability to efficiently poll NVM subsystem health status via </a:t>
            </a:r>
            <a:r>
              <a:rPr lang="en-US" altLang="zh-TW" dirty="0" err="1"/>
              <a:t>NVMe</a:t>
            </a:r>
            <a:r>
              <a:rPr lang="en-US" altLang="zh-TW" dirty="0"/>
              <a:t>-MI using the </a:t>
            </a:r>
            <a:r>
              <a:rPr lang="en-US" altLang="zh-TW" dirty="0" err="1"/>
              <a:t>NVMe</a:t>
            </a:r>
            <a:r>
              <a:rPr lang="en-US" altLang="zh-TW" dirty="0"/>
              <a:t>-MI Send and </a:t>
            </a:r>
            <a:r>
              <a:rPr lang="en-US" altLang="zh-TW" dirty="0" err="1"/>
              <a:t>NVMe</a:t>
            </a:r>
            <a:r>
              <a:rPr lang="en-US" altLang="zh-TW" dirty="0"/>
              <a:t>-MI Receive commands;</a:t>
            </a:r>
          </a:p>
          <a:p>
            <a:r>
              <a:rPr lang="en-US" altLang="zh-TW" dirty="0"/>
              <a:t>• Ability to manage an NVMe enclosure via NVMe-MI using the NVMe-MI Send and NVMe-MI Receive commands;</a:t>
            </a:r>
          </a:p>
          <a:p>
            <a:r>
              <a:rPr lang="en-US" altLang="zh-TW" dirty="0"/>
              <a:t>• Ability to manage NVM subsystem namespaces using the Namespace Attachment and Namespace commands;</a:t>
            </a:r>
          </a:p>
          <a:p>
            <a:r>
              <a:rPr lang="en-US" altLang="zh-TW" dirty="0"/>
              <a:t>• Ability to perform virtualization management using the Virtualization Management command; and</a:t>
            </a:r>
          </a:p>
          <a:p>
            <a:r>
              <a:rPr lang="en-US" altLang="zh-TW" dirty="0"/>
              <a:t>• Ability to reset an entire NVM subsystem using the NVM Subsystem Reset (NSSR) register.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13</a:t>
            </a:fld>
            <a:endParaRPr lang="en-GB" altLang="zh-TW"/>
          </a:p>
        </p:txBody>
      </p:sp>
    </p:spTree>
    <p:extLst>
      <p:ext uri="{BB962C8B-B14F-4D97-AF65-F5344CB8AC3E}">
        <p14:creationId xmlns:p14="http://schemas.microsoft.com/office/powerpoint/2010/main" val="30923288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specification defines an interface that supports multiple message transports. The message format is</a:t>
            </a:r>
          </a:p>
          <a:p>
            <a:r>
              <a:rPr lang="en-US" altLang="zh-TW" dirty="0"/>
              <a:t>the same for the out-of-band mechanism and the in-band tunneling mechanism and is described in section</a:t>
            </a:r>
          </a:p>
          <a:p>
            <a:r>
              <a:rPr lang="en-US" altLang="zh-TW" dirty="0"/>
              <a:t>3.1. The out-of-band message transport is described in section 3.2. The in-band tunneling message</a:t>
            </a:r>
          </a:p>
          <a:p>
            <a:r>
              <a:rPr lang="en-US" altLang="zh-TW" dirty="0"/>
              <a:t>transport is described in section 3.3.</a:t>
            </a:r>
          </a:p>
          <a:p>
            <a:endParaRPr lang="en-US" altLang="zh-TW" dirty="0"/>
          </a:p>
          <a:p>
            <a:r>
              <a:rPr lang="en-US" altLang="zh-TW" dirty="0"/>
              <a:t>The out-of-band mechanism defined in this specification utilizes MCTP as a reliable in-order message</a:t>
            </a:r>
          </a:p>
          <a:p>
            <a:r>
              <a:rPr lang="en-US" altLang="zh-TW" dirty="0"/>
              <a:t>transport between a Management Controller and a Management Endpoint.</a:t>
            </a:r>
          </a:p>
          <a:p>
            <a:endParaRPr lang="en-US" altLang="zh-TW" dirty="0"/>
          </a:p>
          <a:p>
            <a:r>
              <a:rPr lang="en-US" altLang="zh-TW" dirty="0"/>
              <a:t>The in-band tunneling mechanism in this specification utilizes the NVMe Admin Commands NVMe-MI Send and NVMe-MI Receive as a message transport.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80</a:t>
            </a:fld>
            <a:endParaRPr lang="en-GB" altLang="zh-TW"/>
          </a:p>
        </p:txBody>
      </p:sp>
    </p:spTree>
    <p:extLst>
      <p:ext uri="{BB962C8B-B14F-4D97-AF65-F5344CB8AC3E}">
        <p14:creationId xmlns:p14="http://schemas.microsoft.com/office/powerpoint/2010/main" val="38146612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Garamond" panose="02020404030301010803" pitchFamily="18" charset="0"/>
                <a:cs typeface="Arial" panose="020B0604020202020204" pitchFamily="34" charset="0"/>
              </a:rPr>
              <a:t>4,224 bytes (i.e., 4 KiB + 128 bytes). Refer to the NVMe Management Messages over MCTP Binding Specification</a:t>
            </a:r>
          </a:p>
          <a:p>
            <a:endParaRPr lang="en-US" sz="1200" b="0" dirty="0">
              <a:latin typeface="Garamond" panose="02020404030301010803" pitchFamily="18" charset="0"/>
              <a:cs typeface="Arial" panose="020B0604020202020204" pitchFamily="34" charset="0"/>
            </a:endParaRPr>
          </a:p>
          <a:p>
            <a:r>
              <a:rPr lang="en-US" sz="1200" b="0" dirty="0">
                <a:latin typeface="Garamond" panose="02020404030301010803" pitchFamily="18" charset="0"/>
                <a:cs typeface="Arial" panose="020B0604020202020204" pitchFamily="34" charset="0"/>
              </a:rPr>
              <a:t>Maximum Data Transfer Size (refer to the NVM Express specification).</a:t>
            </a:r>
          </a:p>
          <a:p>
            <a:endParaRPr lang="en-US" sz="1200" b="0" dirty="0">
              <a:latin typeface="Garamond" panose="02020404030301010803" pitchFamily="18" charset="0"/>
              <a:cs typeface="Arial" panose="020B0604020202020204" pitchFamily="34" charset="0"/>
            </a:endParaRPr>
          </a:p>
          <a:p>
            <a:r>
              <a:rPr lang="en-US" sz="1200" b="0" dirty="0">
                <a:latin typeface="Garamond" panose="02020404030301010803" pitchFamily="18" charset="0"/>
                <a:cs typeface="Arial" panose="020B0604020202020204" pitchFamily="34" charset="0"/>
              </a:rPr>
              <a:t>The format of an NVMe-MI Message consists of a Message Header in the first </a:t>
            </a:r>
            <a:r>
              <a:rPr lang="en-US" sz="1200" b="0" dirty="0" err="1">
                <a:latin typeface="Garamond" panose="02020404030301010803" pitchFamily="18" charset="0"/>
                <a:cs typeface="Arial" panose="020B0604020202020204" pitchFamily="34" charset="0"/>
              </a:rPr>
              <a:t>dword</a:t>
            </a:r>
            <a:r>
              <a:rPr lang="en-US" sz="1200" b="0" dirty="0">
                <a:latin typeface="Garamond" panose="02020404030301010803" pitchFamily="18" charset="0"/>
                <a:cs typeface="Arial" panose="020B0604020202020204" pitchFamily="34" charset="0"/>
              </a:rPr>
              <a:t>, followed by the</a:t>
            </a:r>
          </a:p>
          <a:p>
            <a:r>
              <a:rPr lang="en-US" sz="1200" b="0" dirty="0">
                <a:latin typeface="Garamond" panose="02020404030301010803" pitchFamily="18" charset="0"/>
                <a:cs typeface="Arial" panose="020B0604020202020204" pitchFamily="34" charset="0"/>
              </a:rPr>
              <a:t>Message Data. If the Integrity Check (IC) bit is set to ‘1’, then the NVMe-MI Message ends with the Message</a:t>
            </a:r>
          </a:p>
          <a:p>
            <a:r>
              <a:rPr lang="en-US" sz="1200" b="0" dirty="0">
                <a:latin typeface="Garamond" panose="02020404030301010803" pitchFamily="18" charset="0"/>
                <a:cs typeface="Arial" panose="020B0604020202020204" pitchFamily="34" charset="0"/>
              </a:rPr>
              <a:t>Integrity Check as shown in Figure 17.</a:t>
            </a:r>
          </a:p>
          <a:p>
            <a:endParaRPr lang="en-US" sz="1200" b="0" dirty="0">
              <a:latin typeface="Garamond" panose="02020404030301010803" pitchFamily="18" charset="0"/>
              <a:cs typeface="Arial" panose="020B0604020202020204" pitchFamily="34" charset="0"/>
            </a:endParaRPr>
          </a:p>
          <a:p>
            <a:r>
              <a:rPr lang="en-US" sz="1200" b="0" dirty="0">
                <a:latin typeface="Garamond" panose="02020404030301010803" pitchFamily="18" charset="0"/>
                <a:cs typeface="Arial" panose="020B0604020202020204" pitchFamily="34" charset="0"/>
              </a:rPr>
              <a:t>The IC field shall be set to ‘1’ in all NVMe-MI Messages in the out-of-band mechanism. The Integrity Check (IC) bit shall be cleared to ‘0’ in all NVMe-MI Messages in the in-band tunneling mechanism.</a:t>
            </a:r>
          </a:p>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81</a:t>
            </a:fld>
            <a:endParaRPr lang="en-US"/>
          </a:p>
        </p:txBody>
      </p:sp>
    </p:spTree>
    <p:extLst>
      <p:ext uri="{BB962C8B-B14F-4D97-AF65-F5344CB8AC3E}">
        <p14:creationId xmlns:p14="http://schemas.microsoft.com/office/powerpoint/2010/main" val="10714261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82</a:t>
            </a:fld>
            <a:endParaRPr lang="en-US"/>
          </a:p>
        </p:txBody>
      </p:sp>
    </p:spTree>
    <p:extLst>
      <p:ext uri="{BB962C8B-B14F-4D97-AF65-F5344CB8AC3E}">
        <p14:creationId xmlns:p14="http://schemas.microsoft.com/office/powerpoint/2010/main" val="34438863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Garamond" panose="02020404030301010803" pitchFamily="18" charset="0"/>
                <a:cs typeface="Arial" panose="020B0604020202020204" pitchFamily="34" charset="0"/>
              </a:rPr>
              <a:t>In the MCTP Base Specification, the smallest unit of data transfer is the MCTP packet. One or more packets</a:t>
            </a:r>
          </a:p>
          <a:p>
            <a:r>
              <a:rPr lang="en-US" sz="1000" b="0" dirty="0">
                <a:latin typeface="Garamond" panose="02020404030301010803" pitchFamily="18" charset="0"/>
                <a:cs typeface="Arial" panose="020B0604020202020204" pitchFamily="34" charset="0"/>
              </a:rPr>
              <a:t>are combined to create an MCTP message. In this specification, the MCTP messages are referred to as</a:t>
            </a:r>
          </a:p>
          <a:p>
            <a:r>
              <a:rPr lang="en-US" sz="1000" b="0" dirty="0">
                <a:latin typeface="Garamond" panose="02020404030301010803" pitchFamily="18" charset="0"/>
                <a:cs typeface="Arial" panose="020B0604020202020204" pitchFamily="34" charset="0"/>
              </a:rPr>
              <a:t>NVMe-MI Messages</a:t>
            </a:r>
          </a:p>
          <a:p>
            <a:endParaRPr lang="en-US" sz="1000" b="0" dirty="0">
              <a:latin typeface="Garamond" panose="02020404030301010803" pitchFamily="18" charset="0"/>
              <a:cs typeface="Arial" panose="020B0604020202020204" pitchFamily="34" charset="0"/>
            </a:endParaRPr>
          </a:p>
          <a:p>
            <a:r>
              <a:rPr lang="en-US" sz="1000" b="0" dirty="0">
                <a:latin typeface="Garamond" panose="02020404030301010803" pitchFamily="18" charset="0"/>
                <a:cs typeface="Arial" panose="020B0604020202020204" pitchFamily="34" charset="0"/>
              </a:rPr>
              <a:t>The Physical Medium-Specific Header and Physical Medium-Specific Trailer are defined by the MCTP transport binding specification utilized by the port. Refer to the MCTP transport binding specifications.</a:t>
            </a:r>
          </a:p>
        </p:txBody>
      </p:sp>
      <p:sp>
        <p:nvSpPr>
          <p:cNvPr id="4" name="Slide Number Placeholder 3"/>
          <p:cNvSpPr>
            <a:spLocks noGrp="1"/>
          </p:cNvSpPr>
          <p:nvPr>
            <p:ph type="sldNum" sz="quarter" idx="10"/>
          </p:nvPr>
        </p:nvSpPr>
        <p:spPr/>
        <p:txBody>
          <a:bodyPr/>
          <a:lstStyle/>
          <a:p>
            <a:fld id="{F8280F20-8C30-4DED-A326-ADF72B47B2CD}" type="slidenum">
              <a:rPr lang="en-US" smtClean="0"/>
              <a:pPr/>
              <a:t>83</a:t>
            </a:fld>
            <a:endParaRPr lang="en-US"/>
          </a:p>
        </p:txBody>
      </p:sp>
    </p:spTree>
    <p:extLst>
      <p:ext uri="{BB962C8B-B14F-4D97-AF65-F5344CB8AC3E}">
        <p14:creationId xmlns:p14="http://schemas.microsoft.com/office/powerpoint/2010/main" val="14650777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84</a:t>
            </a:fld>
            <a:endParaRPr lang="en-US"/>
          </a:p>
        </p:txBody>
      </p:sp>
    </p:spTree>
    <p:extLst>
      <p:ext uri="{BB962C8B-B14F-4D97-AF65-F5344CB8AC3E}">
        <p14:creationId xmlns:p14="http://schemas.microsoft.com/office/powerpoint/2010/main" val="4283059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An example </a:t>
            </a:r>
            <a:r>
              <a:rPr lang="en-US" sz="1300" b="1" dirty="0" err="1">
                <a:latin typeface="Garamond" panose="02020404030301010803" pitchFamily="18" charset="0"/>
                <a:cs typeface="Arial" panose="020B0604020202020204" pitchFamily="34" charset="0"/>
              </a:rPr>
              <a:t>NVMe</a:t>
            </a:r>
            <a:r>
              <a:rPr lang="en-US" sz="1300" b="1" dirty="0">
                <a:latin typeface="Garamond" panose="02020404030301010803" pitchFamily="18" charset="0"/>
                <a:cs typeface="Arial" panose="020B0604020202020204" pitchFamily="34" charset="0"/>
              </a:rPr>
              <a:t>-MI Message whose contents are split across four MCTP packets is shown in Figure 22.</a:t>
            </a:r>
          </a:p>
        </p:txBody>
      </p:sp>
      <p:sp>
        <p:nvSpPr>
          <p:cNvPr id="4" name="Slide Number Placeholder 3"/>
          <p:cNvSpPr>
            <a:spLocks noGrp="1"/>
          </p:cNvSpPr>
          <p:nvPr>
            <p:ph type="sldNum" sz="quarter" idx="10"/>
          </p:nvPr>
        </p:nvSpPr>
        <p:spPr/>
        <p:txBody>
          <a:bodyPr/>
          <a:lstStyle/>
          <a:p>
            <a:fld id="{F8280F20-8C30-4DED-A326-ADF72B47B2CD}" type="slidenum">
              <a:rPr lang="en-US" smtClean="0"/>
              <a:pPr/>
              <a:t>85</a:t>
            </a:fld>
            <a:endParaRPr lang="en-US"/>
          </a:p>
        </p:txBody>
      </p:sp>
    </p:spTree>
    <p:extLst>
      <p:ext uri="{BB962C8B-B14F-4D97-AF65-F5344CB8AC3E}">
        <p14:creationId xmlns:p14="http://schemas.microsoft.com/office/powerpoint/2010/main" val="38052688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86</a:t>
            </a:fld>
            <a:endParaRPr lang="en-GB" altLang="zh-TW"/>
          </a:p>
        </p:txBody>
      </p:sp>
    </p:spTree>
    <p:extLst>
      <p:ext uri="{BB962C8B-B14F-4D97-AF65-F5344CB8AC3E}">
        <p14:creationId xmlns:p14="http://schemas.microsoft.com/office/powerpoint/2010/main" val="7262937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Garamond" panose="02020404030301010803" pitchFamily="18" charset="0"/>
                <a:cs typeface="Arial" panose="020B0604020202020204" pitchFamily="34" charset="0"/>
              </a:rPr>
              <a:t>The two main categories of NVMe-MI Messages are Request Messages and Response Messages. Request Messages are sent by a Management Controller to a Management Endpoint when using the out-of-band mechanism. Request Messages are sent by host software to an NVMe Controller when using the in-band tunneling mechanism. The entity sending the Request Message is collectively referred to as the Requester and the entity receiving the Request</a:t>
            </a:r>
          </a:p>
          <a:p>
            <a:r>
              <a:rPr lang="en-US" sz="1000" b="0" dirty="0">
                <a:latin typeface="Garamond" panose="02020404030301010803" pitchFamily="18" charset="0"/>
                <a:cs typeface="Arial" panose="020B0604020202020204" pitchFamily="34" charset="0"/>
              </a:rPr>
              <a:t>Message is collectively referred to as the Responder. After receiving a Request Message, the Responder</a:t>
            </a:r>
          </a:p>
          <a:p>
            <a:r>
              <a:rPr lang="en-US" sz="1000" b="0" dirty="0">
                <a:latin typeface="Garamond" panose="02020404030301010803" pitchFamily="18" charset="0"/>
                <a:cs typeface="Arial" panose="020B0604020202020204" pitchFamily="34" charset="0"/>
              </a:rPr>
              <a:t>processes the Request Message. When processing is complete, the Responder sends a Response</a:t>
            </a:r>
          </a:p>
          <a:p>
            <a:r>
              <a:rPr lang="en-US" sz="1000" b="0" dirty="0">
                <a:latin typeface="Garamond" panose="02020404030301010803" pitchFamily="18" charset="0"/>
                <a:cs typeface="Arial" panose="020B0604020202020204" pitchFamily="34" charset="0"/>
              </a:rPr>
              <a:t>Message back to the Requester.</a:t>
            </a:r>
          </a:p>
          <a:p>
            <a:endParaRPr lang="en-US" sz="1000" b="0" dirty="0">
              <a:latin typeface="Garamond" panose="02020404030301010803" pitchFamily="18" charset="0"/>
              <a:cs typeface="Arial" panose="020B0604020202020204" pitchFamily="34" charset="0"/>
            </a:endParaRPr>
          </a:p>
          <a:p>
            <a:r>
              <a:rPr lang="en-US" sz="1000" b="0" dirty="0">
                <a:latin typeface="Garamond" panose="02020404030301010803" pitchFamily="18" charset="0"/>
                <a:cs typeface="Arial" panose="020B0604020202020204" pitchFamily="34" charset="0"/>
              </a:rPr>
              <a:t>A Request Message may be classified as a Command Message or a Control Primitive. Command</a:t>
            </a:r>
          </a:p>
          <a:p>
            <a:r>
              <a:rPr lang="en-US" sz="1000" b="0" dirty="0">
                <a:latin typeface="Garamond" panose="02020404030301010803" pitchFamily="18" charset="0"/>
                <a:cs typeface="Arial" panose="020B0604020202020204" pitchFamily="34" charset="0"/>
              </a:rPr>
              <a:t>Messages specify an operation to be performed by the Responder and may be further classified as an</a:t>
            </a:r>
          </a:p>
          <a:p>
            <a:r>
              <a:rPr lang="en-US" sz="1000" b="0" dirty="0">
                <a:latin typeface="Garamond" panose="02020404030301010803" pitchFamily="18" charset="0"/>
                <a:cs typeface="Arial" panose="020B0604020202020204" pitchFamily="34" charset="0"/>
              </a:rPr>
              <a:t>NVMe-MI Command, an NVMe Admin Command, or a PCIe Command. Control Primitives are used in the</a:t>
            </a:r>
          </a:p>
          <a:p>
            <a:r>
              <a:rPr lang="en-US" sz="1000" b="0" dirty="0">
                <a:latin typeface="Garamond" panose="02020404030301010803" pitchFamily="18" charset="0"/>
                <a:cs typeface="Arial" panose="020B0604020202020204" pitchFamily="34" charset="0"/>
              </a:rPr>
              <a:t>out-of-band mechanism to affect the servicing of a previously issued Command Message or get the state</a:t>
            </a:r>
          </a:p>
          <a:p>
            <a:r>
              <a:rPr lang="en-US" sz="1000" b="0" dirty="0">
                <a:latin typeface="Garamond" panose="02020404030301010803" pitchFamily="18" charset="0"/>
                <a:cs typeface="Arial" panose="020B0604020202020204" pitchFamily="34" charset="0"/>
              </a:rPr>
              <a:t>of a Command Slot and Management Endpoint.</a:t>
            </a:r>
          </a:p>
          <a:p>
            <a:endParaRPr lang="en-US" sz="1000" b="0" dirty="0">
              <a:latin typeface="Garamond" panose="02020404030301010803" pitchFamily="18" charset="0"/>
              <a:cs typeface="Arial" panose="020B0604020202020204" pitchFamily="34" charset="0"/>
            </a:endParaRPr>
          </a:p>
          <a:p>
            <a:r>
              <a:rPr lang="en-US" sz="1000" b="0" dirty="0">
                <a:latin typeface="Garamond" panose="02020404030301010803" pitchFamily="18" charset="0"/>
                <a:cs typeface="Arial" panose="020B0604020202020204" pitchFamily="34" charset="0"/>
              </a:rPr>
              <a:t>A Response Message may be classified as a Success Response or an Error Response.</a:t>
            </a:r>
          </a:p>
          <a:p>
            <a:endParaRPr lang="en-US" sz="1000" b="0"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87</a:t>
            </a:fld>
            <a:endParaRPr lang="en-US"/>
          </a:p>
        </p:txBody>
      </p:sp>
    </p:spTree>
    <p:extLst>
      <p:ext uri="{BB962C8B-B14F-4D97-AF65-F5344CB8AC3E}">
        <p14:creationId xmlns:p14="http://schemas.microsoft.com/office/powerpoint/2010/main" val="1314684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dirty="0">
                <a:latin typeface="Garamond" panose="02020404030301010803" pitchFamily="18" charset="0"/>
                <a:cs typeface="Arial" panose="020B0604020202020204" pitchFamily="34" charset="0"/>
              </a:rPr>
              <a:t>Request Messages are </a:t>
            </a:r>
            <a:r>
              <a:rPr lang="en-US" sz="800" b="0" dirty="0" err="1">
                <a:latin typeface="Garamond" panose="02020404030301010803" pitchFamily="18" charset="0"/>
                <a:cs typeface="Arial" panose="020B0604020202020204" pitchFamily="34" charset="0"/>
              </a:rPr>
              <a:t>NVMe</a:t>
            </a:r>
            <a:r>
              <a:rPr lang="en-US" sz="800" b="0" dirty="0">
                <a:latin typeface="Garamond" panose="02020404030301010803" pitchFamily="18" charset="0"/>
                <a:cs typeface="Arial" panose="020B0604020202020204" pitchFamily="34" charset="0"/>
              </a:rPr>
              <a:t>-MI Messages that are generated by a Requester to send to a Responder.</a:t>
            </a:r>
          </a:p>
          <a:p>
            <a:r>
              <a:rPr lang="en-US" sz="800" b="0" dirty="0">
                <a:latin typeface="Garamond" panose="02020404030301010803" pitchFamily="18" charset="0"/>
                <a:cs typeface="Arial" panose="020B0604020202020204" pitchFamily="34" charset="0"/>
              </a:rPr>
              <a:t>specify an action to be performed by the Responder. are either Control Primitives or Command Messages. The format of the Message Body for a Command Message is command set specific and is specified by the NMIMT field in the Message Header.</a:t>
            </a:r>
          </a:p>
          <a:p>
            <a:endParaRPr lang="en-US" sz="800" b="0" dirty="0">
              <a:latin typeface="Garamond" panose="02020404030301010803" pitchFamily="18" charset="0"/>
              <a:cs typeface="Arial" panose="020B0604020202020204" pitchFamily="34" charset="0"/>
            </a:endParaRPr>
          </a:p>
          <a:p>
            <a:r>
              <a:rPr lang="en-US" sz="800" b="0" dirty="0">
                <a:latin typeface="Garamond" panose="02020404030301010803" pitchFamily="18" charset="0"/>
                <a:cs typeface="Arial" panose="020B0604020202020204" pitchFamily="34" charset="0"/>
              </a:rPr>
              <a:t>The NVMe Management Interface supports three command sets:</a:t>
            </a:r>
          </a:p>
          <a:p>
            <a:r>
              <a:rPr lang="en-US" sz="800" b="0" dirty="0">
                <a:latin typeface="Garamond" panose="02020404030301010803" pitchFamily="18" charset="0"/>
                <a:cs typeface="Arial" panose="020B0604020202020204" pitchFamily="34" charset="0"/>
              </a:rPr>
              <a:t>NVMe-MI Command, an NVMe Admin Command, or a PCIe Command</a:t>
            </a:r>
          </a:p>
          <a:p>
            <a:endParaRPr lang="en-US" sz="800" b="0" dirty="0">
              <a:latin typeface="Garamond" panose="02020404030301010803" pitchFamily="18" charset="0"/>
              <a:cs typeface="Arial" panose="020B0604020202020204" pitchFamily="34" charset="0"/>
            </a:endParaRPr>
          </a:p>
          <a:p>
            <a:r>
              <a:rPr lang="en-US" sz="800" b="0" dirty="0">
                <a:latin typeface="Garamond" panose="02020404030301010803" pitchFamily="18" charset="0"/>
                <a:cs typeface="Arial" panose="020B0604020202020204" pitchFamily="34" charset="0"/>
              </a:rPr>
              <a:t>Response Messages are </a:t>
            </a:r>
            <a:r>
              <a:rPr lang="en-US" sz="800" b="0" dirty="0" err="1">
                <a:latin typeface="Garamond" panose="02020404030301010803" pitchFamily="18" charset="0"/>
                <a:cs typeface="Arial" panose="020B0604020202020204" pitchFamily="34" charset="0"/>
              </a:rPr>
              <a:t>NVMe</a:t>
            </a:r>
            <a:r>
              <a:rPr lang="en-US" sz="800" b="0" dirty="0">
                <a:latin typeface="Garamond" panose="02020404030301010803" pitchFamily="18" charset="0"/>
                <a:cs typeface="Arial" panose="020B0604020202020204" pitchFamily="34" charset="0"/>
              </a:rPr>
              <a:t>-MI Messages that are generated when a Responder completes processing</a:t>
            </a:r>
          </a:p>
          <a:p>
            <a:r>
              <a:rPr lang="en-US" sz="800" b="0" dirty="0">
                <a:latin typeface="Garamond" panose="02020404030301010803" pitchFamily="18" charset="0"/>
                <a:cs typeface="Arial" panose="020B0604020202020204" pitchFamily="34" charset="0"/>
              </a:rPr>
              <a:t>of a previously issued Request Message.</a:t>
            </a:r>
          </a:p>
        </p:txBody>
      </p:sp>
      <p:sp>
        <p:nvSpPr>
          <p:cNvPr id="4" name="Slide Number Placeholder 3"/>
          <p:cNvSpPr>
            <a:spLocks noGrp="1"/>
          </p:cNvSpPr>
          <p:nvPr>
            <p:ph type="sldNum" sz="quarter" idx="10"/>
          </p:nvPr>
        </p:nvSpPr>
        <p:spPr/>
        <p:txBody>
          <a:bodyPr/>
          <a:lstStyle/>
          <a:p>
            <a:fld id="{F8280F20-8C30-4DED-A326-ADF72B47B2CD}" type="slidenum">
              <a:rPr lang="en-US" smtClean="0"/>
              <a:pPr/>
              <a:t>88</a:t>
            </a:fld>
            <a:endParaRPr lang="en-US"/>
          </a:p>
        </p:txBody>
      </p:sp>
    </p:spTree>
    <p:extLst>
      <p:ext uri="{BB962C8B-B14F-4D97-AF65-F5344CB8AC3E}">
        <p14:creationId xmlns:p14="http://schemas.microsoft.com/office/powerpoint/2010/main" val="2150179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0" dirty="0">
                <a:latin typeface="Garamond" panose="02020404030301010803" pitchFamily="18" charset="0"/>
                <a:cs typeface="Arial" panose="020B0604020202020204" pitchFamily="34" charset="0"/>
              </a:rPr>
              <a:t>4.1.2.1 Generic Error Response</a:t>
            </a:r>
          </a:p>
          <a:p>
            <a:r>
              <a:rPr lang="en-US" sz="1300" b="0" dirty="0">
                <a:latin typeface="Garamond" panose="02020404030301010803" pitchFamily="18" charset="0"/>
                <a:cs typeface="Arial" panose="020B0604020202020204" pitchFamily="34" charset="0"/>
              </a:rPr>
              <a:t>A Generic Error Response is generated for errors in which no additional information is provided beyond the</a:t>
            </a:r>
          </a:p>
          <a:p>
            <a:r>
              <a:rPr lang="en-US" sz="1300" b="0" dirty="0">
                <a:latin typeface="Garamond" panose="02020404030301010803" pitchFamily="18" charset="0"/>
                <a:cs typeface="Arial" panose="020B0604020202020204" pitchFamily="34" charset="0"/>
              </a:rPr>
              <a:t>Response Message Status.</a:t>
            </a:r>
          </a:p>
          <a:p>
            <a:endParaRPr lang="en-US" sz="1300" b="0" dirty="0">
              <a:latin typeface="Garamond" panose="02020404030301010803" pitchFamily="18" charset="0"/>
              <a:cs typeface="Arial" panose="020B0604020202020204" pitchFamily="34" charset="0"/>
            </a:endParaRPr>
          </a:p>
          <a:p>
            <a:r>
              <a:rPr lang="en-US" sz="1300" b="0" dirty="0">
                <a:latin typeface="Garamond" panose="02020404030301010803" pitchFamily="18" charset="0"/>
                <a:cs typeface="Arial" panose="020B0604020202020204" pitchFamily="34" charset="0"/>
              </a:rPr>
              <a:t>4.1.2.2 Invalid Parameter Error Response</a:t>
            </a:r>
          </a:p>
          <a:p>
            <a:r>
              <a:rPr lang="en-US" sz="1300" b="0" dirty="0">
                <a:latin typeface="Garamond" panose="02020404030301010803" pitchFamily="18" charset="0"/>
                <a:cs typeface="Arial" panose="020B0604020202020204" pitchFamily="34" charset="0"/>
              </a:rPr>
              <a:t>An Invalid Parameter Error Response is generated for Error Responses where the Status field is set to</a:t>
            </a:r>
          </a:p>
          <a:p>
            <a:r>
              <a:rPr lang="en-US" sz="1300" b="0" dirty="0">
                <a:latin typeface="Garamond" panose="02020404030301010803" pitchFamily="18" charset="0"/>
                <a:cs typeface="Arial" panose="020B0604020202020204" pitchFamily="34" charset="0"/>
              </a:rPr>
              <a:t>Invalid Parameter. Invalid Parameter Error Response Fields: Parameter Error Location (PEL)</a:t>
            </a:r>
          </a:p>
        </p:txBody>
      </p:sp>
      <p:sp>
        <p:nvSpPr>
          <p:cNvPr id="4" name="Slide Number Placeholder 3"/>
          <p:cNvSpPr>
            <a:spLocks noGrp="1"/>
          </p:cNvSpPr>
          <p:nvPr>
            <p:ph type="sldNum" sz="quarter" idx="10"/>
          </p:nvPr>
        </p:nvSpPr>
        <p:spPr/>
        <p:txBody>
          <a:bodyPr/>
          <a:lstStyle/>
          <a:p>
            <a:fld id="{F8280F20-8C30-4DED-A326-ADF72B47B2CD}" type="slidenum">
              <a:rPr lang="en-US" smtClean="0"/>
              <a:pPr/>
              <a:t>89</a:t>
            </a:fld>
            <a:endParaRPr lang="en-US"/>
          </a:p>
        </p:txBody>
      </p:sp>
    </p:spTree>
    <p:extLst>
      <p:ext uri="{BB962C8B-B14F-4D97-AF65-F5344CB8AC3E}">
        <p14:creationId xmlns:p14="http://schemas.microsoft.com/office/powerpoint/2010/main" val="1514626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The host places one or more </a:t>
            </a:r>
            <a:r>
              <a:rPr lang="en-US" altLang="zh-TW" dirty="0" err="1"/>
              <a:t>cmds</a:t>
            </a:r>
            <a:r>
              <a:rPr lang="en-US" altLang="zh-TW" dirty="0"/>
              <a:t> for execution in the next free SQ slot(s) in memory;</a:t>
            </a:r>
          </a:p>
          <a:p>
            <a:r>
              <a:rPr lang="en-US" altLang="zh-TW" dirty="0"/>
              <a:t>2. The host updates the SQ Tail Doorbell register with the new value of the SQ Tail entry pointer. This indicates to the controller that a new </a:t>
            </a:r>
            <a:r>
              <a:rPr lang="en-US" altLang="zh-TW" dirty="0" err="1"/>
              <a:t>cmd</a:t>
            </a:r>
            <a:r>
              <a:rPr lang="en-US" altLang="zh-TW" dirty="0"/>
              <a:t>(s) is submitted for processing;</a:t>
            </a:r>
          </a:p>
          <a:p>
            <a:r>
              <a:rPr lang="en-US" altLang="zh-TW" dirty="0"/>
              <a:t>3. The controller transfers the </a:t>
            </a:r>
            <a:r>
              <a:rPr lang="en-US" altLang="zh-TW" dirty="0" err="1"/>
              <a:t>cmd</a:t>
            </a:r>
            <a:r>
              <a:rPr lang="en-US" altLang="zh-TW" dirty="0"/>
              <a:t>(s) from in the SQ slot(s) into the controller for future execution. Arbitration is the method used to determine the SQ from which the controller starts processing the next candidate </a:t>
            </a:r>
            <a:r>
              <a:rPr lang="en-US" altLang="zh-TW" dirty="0" err="1"/>
              <a:t>cmd</a:t>
            </a:r>
            <a:r>
              <a:rPr lang="en-US" altLang="zh-TW" dirty="0"/>
              <a:t>(s);</a:t>
            </a:r>
          </a:p>
          <a:p>
            <a:r>
              <a:rPr lang="en-US" altLang="zh-TW" dirty="0"/>
              <a:t>4. The controller then proceeds with execution of the next </a:t>
            </a:r>
            <a:r>
              <a:rPr lang="en-US" altLang="zh-TW" dirty="0" err="1"/>
              <a:t>cmd</a:t>
            </a:r>
            <a:r>
              <a:rPr lang="en-US" altLang="zh-TW" dirty="0"/>
              <a:t>(s). </a:t>
            </a:r>
            <a:r>
              <a:rPr lang="en-US" altLang="zh-TW" dirty="0" err="1"/>
              <a:t>Cmds</a:t>
            </a:r>
            <a:r>
              <a:rPr lang="en-US" altLang="zh-TW" dirty="0"/>
              <a:t> may complete out of order (the order submitted or started execution);</a:t>
            </a:r>
          </a:p>
          <a:p>
            <a:r>
              <a:rPr lang="en-US" altLang="zh-TW" dirty="0"/>
              <a:t>5. After a </a:t>
            </a:r>
            <a:r>
              <a:rPr lang="en-US" altLang="zh-TW" dirty="0" err="1"/>
              <a:t>cmd</a:t>
            </a:r>
            <a:r>
              <a:rPr lang="en-US" altLang="zh-TW" dirty="0"/>
              <a:t> has completed execution, the controller places a </a:t>
            </a:r>
            <a:r>
              <a:rPr lang="en-US" altLang="zh-TW" dirty="0" err="1"/>
              <a:t>cq</a:t>
            </a:r>
            <a:r>
              <a:rPr lang="en-US" altLang="zh-TW" dirty="0"/>
              <a:t> entry in the next free slot in the associated CQ. As part of the </a:t>
            </a:r>
            <a:r>
              <a:rPr lang="en-US" altLang="zh-TW" dirty="0" err="1"/>
              <a:t>cq</a:t>
            </a:r>
            <a:r>
              <a:rPr lang="en-US" altLang="zh-TW" dirty="0"/>
              <a:t> entry, the controller indicates the most recent SQ entry that has been consumed by advancing the SQ Head pointer in the completion entry. Each new </a:t>
            </a:r>
            <a:r>
              <a:rPr lang="en-US" altLang="zh-TW" dirty="0" err="1"/>
              <a:t>cq</a:t>
            </a:r>
            <a:r>
              <a:rPr lang="en-US" altLang="zh-TW" dirty="0"/>
              <a:t> entry has a Phase Tag inverted from the previous entry to indicate to the host that this </a:t>
            </a:r>
            <a:r>
              <a:rPr lang="en-US" altLang="zh-TW" dirty="0" err="1"/>
              <a:t>cq</a:t>
            </a:r>
            <a:r>
              <a:rPr lang="en-US" altLang="zh-TW" dirty="0"/>
              <a:t> entry is a new entry;</a:t>
            </a:r>
          </a:p>
          <a:p>
            <a:r>
              <a:rPr lang="en-US" altLang="zh-TW" dirty="0"/>
              <a:t>6. The controller optionally generates an interrupt to the host to indicate that there is a new </a:t>
            </a:r>
            <a:r>
              <a:rPr lang="en-US" altLang="zh-TW" dirty="0" err="1"/>
              <a:t>cq</a:t>
            </a:r>
            <a:r>
              <a:rPr lang="en-US" altLang="zh-TW" dirty="0"/>
              <a:t> entry to consume and process. This is shown as an MSI-X interrupt, a pin-based or MSI. Note that based on interrupt coalescing settings, an interrupt may or may not be generated for each new </a:t>
            </a:r>
            <a:r>
              <a:rPr lang="en-US" altLang="zh-TW" dirty="0" err="1"/>
              <a:t>cq</a:t>
            </a:r>
            <a:r>
              <a:rPr lang="en-US" altLang="zh-TW" dirty="0"/>
              <a:t> entry;</a:t>
            </a:r>
          </a:p>
          <a:p>
            <a:r>
              <a:rPr lang="en-US" altLang="zh-TW" dirty="0"/>
              <a:t>7. The host consumes and then processes the new </a:t>
            </a:r>
            <a:r>
              <a:rPr lang="en-US" altLang="zh-TW" dirty="0" err="1"/>
              <a:t>cq</a:t>
            </a:r>
            <a:r>
              <a:rPr lang="en-US" altLang="zh-TW" dirty="0"/>
              <a:t> entries in the CQ. This includes taking any actions based on error conditions indicated. The host continues consuming and processing </a:t>
            </a:r>
            <a:r>
              <a:rPr lang="en-US" altLang="zh-TW" dirty="0" err="1"/>
              <a:t>cq</a:t>
            </a:r>
            <a:r>
              <a:rPr lang="en-US" altLang="zh-TW" dirty="0"/>
              <a:t> entries until a previously consumed entry with a Phase Tag inverted from the value of the current </a:t>
            </a:r>
            <a:r>
              <a:rPr lang="en-US" altLang="zh-TW" dirty="0" err="1"/>
              <a:t>cq</a:t>
            </a:r>
            <a:r>
              <a:rPr lang="en-US" altLang="zh-TW" dirty="0"/>
              <a:t> entries is encountered; and</a:t>
            </a:r>
          </a:p>
          <a:p>
            <a:r>
              <a:rPr lang="en-US" altLang="zh-TW" dirty="0"/>
              <a:t>8. The host writes the CQ Head Doorbell register to indicate that the </a:t>
            </a:r>
            <a:r>
              <a:rPr lang="en-US" altLang="zh-TW" dirty="0" err="1"/>
              <a:t>cq</a:t>
            </a:r>
            <a:r>
              <a:rPr lang="en-US" altLang="zh-TW" dirty="0"/>
              <a:t> entry has been consumed. The host may consume many entries before updating the associated CQ Head Doorbell register.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14</a:t>
            </a:fld>
            <a:endParaRPr lang="en-GB" altLang="zh-TW"/>
          </a:p>
        </p:txBody>
      </p:sp>
    </p:spTree>
    <p:extLst>
      <p:ext uri="{BB962C8B-B14F-4D97-AF65-F5344CB8AC3E}">
        <p14:creationId xmlns:p14="http://schemas.microsoft.com/office/powerpoint/2010/main" val="5321288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1. Idle: This is the default state of the command servicing state machine (e.g., following a reset).</a:t>
            </a:r>
          </a:p>
          <a:p>
            <a:r>
              <a:rPr lang="en-US" sz="1300" b="1" dirty="0">
                <a:latin typeface="Garamond" panose="02020404030301010803" pitchFamily="18" charset="0"/>
                <a:cs typeface="Arial" panose="020B0604020202020204" pitchFamily="34" charset="0"/>
              </a:rPr>
              <a:t>Command servicing transitions from Idle to the Receive state when the first MCTP packet of a</a:t>
            </a:r>
          </a:p>
          <a:p>
            <a:r>
              <a:rPr lang="en-US" sz="1300" b="1" dirty="0">
                <a:latin typeface="Garamond" panose="02020404030301010803" pitchFamily="18" charset="0"/>
                <a:cs typeface="Arial" panose="020B0604020202020204" pitchFamily="34" charset="0"/>
              </a:rPr>
              <a:t>Command Message is received.</a:t>
            </a:r>
          </a:p>
          <a:p>
            <a:r>
              <a:rPr lang="en-US" sz="1300" b="1" dirty="0">
                <a:latin typeface="Garamond" panose="02020404030301010803" pitchFamily="18" charset="0"/>
                <a:cs typeface="Arial" panose="020B0604020202020204" pitchFamily="34" charset="0"/>
              </a:rPr>
              <a:t>2. Receive: The state when the first packet of a Command Message has been received and the</a:t>
            </a:r>
          </a:p>
          <a:p>
            <a:r>
              <a:rPr lang="en-US" sz="1300" b="1" dirty="0">
                <a:latin typeface="Garamond" panose="02020404030301010803" pitchFamily="18" charset="0"/>
                <a:cs typeface="Arial" panose="020B0604020202020204" pitchFamily="34" charset="0"/>
              </a:rPr>
              <a:t>message is being assembled and/or validated. Command servicing transitions from Receive to the</a:t>
            </a:r>
          </a:p>
          <a:p>
            <a:r>
              <a:rPr lang="en-US" sz="1300" b="1" dirty="0">
                <a:latin typeface="Garamond" panose="02020404030301010803" pitchFamily="18" charset="0"/>
                <a:cs typeface="Arial" panose="020B0604020202020204" pitchFamily="34" charset="0"/>
              </a:rPr>
              <a:t>Idle state when an Abort Control Primitive is received, an error is detected in message assembly, or the Message Integrity Check fails. Command servicing transitions from Receive state to the Process state when a Command Message is assembled and the message integrity check is successful.</a:t>
            </a:r>
          </a:p>
          <a:p>
            <a:r>
              <a:rPr lang="en-US" sz="1300" b="1" dirty="0">
                <a:latin typeface="Garamond" panose="02020404030301010803" pitchFamily="18" charset="0"/>
                <a:cs typeface="Arial" panose="020B0604020202020204" pitchFamily="34" charset="0"/>
              </a:rPr>
              <a:t>3. Process: The state when a Command Message is processed. Processing of a Command Message</a:t>
            </a:r>
          </a:p>
          <a:p>
            <a:r>
              <a:rPr lang="en-US" sz="1300" b="1" dirty="0">
                <a:latin typeface="Garamond" panose="02020404030301010803" pitchFamily="18" charset="0"/>
                <a:cs typeface="Arial" panose="020B0604020202020204" pitchFamily="34" charset="0"/>
              </a:rPr>
              <a:t>consists of checking for errors with the Command Message and performing the actions specified</a:t>
            </a:r>
          </a:p>
          <a:p>
            <a:r>
              <a:rPr lang="en-US" sz="1300" b="1" dirty="0">
                <a:latin typeface="Garamond" panose="02020404030301010803" pitchFamily="18" charset="0"/>
                <a:cs typeface="Arial" panose="020B0604020202020204" pitchFamily="34" charset="0"/>
              </a:rPr>
              <a:t>by the Command Message or aborting the Command Message. Command servicing transitions</a:t>
            </a:r>
          </a:p>
          <a:p>
            <a:r>
              <a:rPr lang="en-US" sz="1300" b="1" dirty="0">
                <a:latin typeface="Garamond" panose="02020404030301010803" pitchFamily="18" charset="0"/>
                <a:cs typeface="Arial" panose="020B0604020202020204" pitchFamily="34" charset="0"/>
              </a:rPr>
              <a:t>from Process to the Transmit state when a Response Message is required to be sent. Command servicing transitions from the Process state to the Idle state due to an Abort Control Primitive.</a:t>
            </a:r>
          </a:p>
          <a:p>
            <a:r>
              <a:rPr lang="en-US" sz="1300" b="1" dirty="0">
                <a:latin typeface="Garamond" panose="02020404030301010803" pitchFamily="18" charset="0"/>
                <a:cs typeface="Arial" panose="020B0604020202020204" pitchFamily="34" charset="0"/>
              </a:rPr>
              <a:t>4. Transmit: The state in which a Response Message for the Command Message is transmitted to</a:t>
            </a:r>
          </a:p>
          <a:p>
            <a:r>
              <a:rPr lang="en-US" sz="1300" b="1" dirty="0">
                <a:latin typeface="Garamond" panose="02020404030301010803" pitchFamily="18" charset="0"/>
                <a:cs typeface="Arial" panose="020B0604020202020204" pitchFamily="34" charset="0"/>
              </a:rPr>
              <a:t>the Management Controller. Command servicing transitions from the Transmit to the Idle state once</a:t>
            </a:r>
          </a:p>
          <a:p>
            <a:r>
              <a:rPr lang="en-US" sz="1300" b="1" dirty="0">
                <a:latin typeface="Garamond" panose="02020404030301010803" pitchFamily="18" charset="0"/>
                <a:cs typeface="Arial" panose="020B0604020202020204" pitchFamily="34" charset="0"/>
              </a:rPr>
              <a:t>the entire </a:t>
            </a:r>
            <a:r>
              <a:rPr lang="en-US" sz="1300" b="1" dirty="0" err="1">
                <a:latin typeface="Garamond" panose="02020404030301010803" pitchFamily="18" charset="0"/>
                <a:cs typeface="Arial" panose="020B0604020202020204" pitchFamily="34" charset="0"/>
              </a:rPr>
              <a:t>NVMe</a:t>
            </a:r>
            <a:r>
              <a:rPr lang="en-US" sz="1300" b="1" dirty="0">
                <a:latin typeface="Garamond" panose="02020404030301010803" pitchFamily="18" charset="0"/>
                <a:cs typeface="Arial" panose="020B0604020202020204" pitchFamily="34" charset="0"/>
              </a:rPr>
              <a:t>-MI Message associated with the response to the Command Message has been</a:t>
            </a:r>
          </a:p>
          <a:p>
            <a:r>
              <a:rPr lang="en-US" sz="1300" b="1" dirty="0">
                <a:latin typeface="Garamond" panose="02020404030301010803" pitchFamily="18" charset="0"/>
                <a:cs typeface="Arial" panose="020B0604020202020204" pitchFamily="34" charset="0"/>
              </a:rPr>
              <a:t>transmitted on the physical medium or due to an Abort Control Primitive. If command servicing did not complete in the Process state, then the Management Endpoint transmits a Response Message with status More Processing Required and the command servicing transitions back to the Process state.</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90</a:t>
            </a:fld>
            <a:endParaRPr lang="en-US"/>
          </a:p>
        </p:txBody>
      </p:sp>
    </p:spTree>
    <p:extLst>
      <p:ext uri="{BB962C8B-B14F-4D97-AF65-F5344CB8AC3E}">
        <p14:creationId xmlns:p14="http://schemas.microsoft.com/office/powerpoint/2010/main" val="7892470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Control Primitives are applicable only in the out-of-band mechanism and are</a:t>
            </a:r>
          </a:p>
          <a:p>
            <a:r>
              <a:rPr lang="en-US" sz="1300" b="1" dirty="0">
                <a:latin typeface="Garamond" panose="02020404030301010803" pitchFamily="18" charset="0"/>
                <a:cs typeface="Arial" panose="020B0604020202020204" pitchFamily="34" charset="0"/>
              </a:rPr>
              <a:t>prohibited in the in-band tunneling mechanism.</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91</a:t>
            </a:fld>
            <a:endParaRPr lang="en-US"/>
          </a:p>
        </p:txBody>
      </p:sp>
    </p:spTree>
    <p:extLst>
      <p:ext uri="{BB962C8B-B14F-4D97-AF65-F5344CB8AC3E}">
        <p14:creationId xmlns:p14="http://schemas.microsoft.com/office/powerpoint/2010/main" val="30389561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92</a:t>
            </a:fld>
            <a:endParaRPr lang="en-US"/>
          </a:p>
        </p:txBody>
      </p:sp>
    </p:spTree>
    <p:extLst>
      <p:ext uri="{BB962C8B-B14F-4D97-AF65-F5344CB8AC3E}">
        <p14:creationId xmlns:p14="http://schemas.microsoft.com/office/powerpoint/2010/main" val="10348197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b="1" dirty="0">
              <a:latin typeface="Garamond" panose="02020404030301010803"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8280F20-8C30-4DED-A326-ADF72B47B2CD}" type="slidenum">
              <a:rPr lang="en-US" smtClean="0"/>
              <a:pPr/>
              <a:t>93</a:t>
            </a:fld>
            <a:endParaRPr lang="en-US"/>
          </a:p>
        </p:txBody>
      </p:sp>
    </p:spTree>
    <p:extLst>
      <p:ext uri="{BB962C8B-B14F-4D97-AF65-F5344CB8AC3E}">
        <p14:creationId xmlns:p14="http://schemas.microsoft.com/office/powerpoint/2010/main" val="8106378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Command Messages specify an operation to be performed by the Responder and may be further classified as an</a:t>
            </a:r>
          </a:p>
          <a:p>
            <a:r>
              <a:rPr lang="en-US" altLang="zh-TW" dirty="0"/>
              <a:t>NVMe-MI Command, an NVMe Admin Command, or a PCIe Command. </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94</a:t>
            </a:fld>
            <a:endParaRPr lang="en-GB" altLang="zh-TW"/>
          </a:p>
        </p:txBody>
      </p:sp>
    </p:spTree>
    <p:extLst>
      <p:ext uri="{BB962C8B-B14F-4D97-AF65-F5344CB8AC3E}">
        <p14:creationId xmlns:p14="http://schemas.microsoft.com/office/powerpoint/2010/main" val="30686919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The Management Interface Command Set defines the Command Messages that may be submitted by a</a:t>
            </a:r>
          </a:p>
          <a:p>
            <a:r>
              <a:rPr lang="en-US" sz="1300" b="1" dirty="0">
                <a:latin typeface="Garamond" panose="02020404030301010803" pitchFamily="18" charset="0"/>
                <a:cs typeface="Arial" panose="020B0604020202020204" pitchFamily="34" charset="0"/>
              </a:rPr>
              <a:t>Requester when the NMIMT value is set to </a:t>
            </a:r>
            <a:r>
              <a:rPr lang="en-US" sz="1300" b="1" dirty="0" err="1">
                <a:latin typeface="Garamond" panose="02020404030301010803" pitchFamily="18" charset="0"/>
                <a:cs typeface="Arial" panose="020B0604020202020204" pitchFamily="34" charset="0"/>
              </a:rPr>
              <a:t>NVMe</a:t>
            </a:r>
            <a:r>
              <a:rPr lang="en-US" sz="1300" b="1" dirty="0">
                <a:latin typeface="Garamond" panose="02020404030301010803" pitchFamily="18" charset="0"/>
                <a:cs typeface="Arial" panose="020B0604020202020204" pitchFamily="34" charset="0"/>
              </a:rPr>
              <a:t>-MI Command. The Management Interface Command</a:t>
            </a:r>
          </a:p>
          <a:p>
            <a:r>
              <a:rPr lang="en-US" sz="1300" b="1" dirty="0">
                <a:latin typeface="Garamond" panose="02020404030301010803" pitchFamily="18" charset="0"/>
                <a:cs typeface="Arial" panose="020B0604020202020204" pitchFamily="34" charset="0"/>
              </a:rPr>
              <a:t>Set is applicable to both the out-of-band mechanism and the in-band tunneling mechanism.</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95</a:t>
            </a:fld>
            <a:endParaRPr lang="en-US"/>
          </a:p>
        </p:txBody>
      </p:sp>
    </p:spTree>
    <p:extLst>
      <p:ext uri="{BB962C8B-B14F-4D97-AF65-F5344CB8AC3E}">
        <p14:creationId xmlns:p14="http://schemas.microsoft.com/office/powerpoint/2010/main" val="19751840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The NVM Express Admin Command Set allows NVMe Admin Commands to be issued to any Controller in the NVM Subsystem using the out-of-band mechanism.</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96</a:t>
            </a:fld>
            <a:endParaRPr lang="en-US"/>
          </a:p>
        </p:txBody>
      </p:sp>
    </p:spTree>
    <p:extLst>
      <p:ext uri="{BB962C8B-B14F-4D97-AF65-F5344CB8AC3E}">
        <p14:creationId xmlns:p14="http://schemas.microsoft.com/office/powerpoint/2010/main" val="11056893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The PCIe Command Set defines optional commands that a Management Controller may submit to access</a:t>
            </a:r>
          </a:p>
          <a:p>
            <a:r>
              <a:rPr lang="en-US" sz="1300" b="1" dirty="0">
                <a:latin typeface="Garamond" panose="02020404030301010803" pitchFamily="18" charset="0"/>
                <a:cs typeface="Arial" panose="020B0604020202020204" pitchFamily="34" charset="0"/>
              </a:rPr>
              <a:t>the memory, I/O, and configuration addresses spaces associated with a Controller in the NVM Subsystem.</a:t>
            </a:r>
          </a:p>
          <a:p>
            <a:endParaRPr lang="en-US" sz="1300" b="1" dirty="0">
              <a:latin typeface="Garamond" panose="02020404030301010803" pitchFamily="18" charset="0"/>
              <a:cs typeface="Arial" panose="020B0604020202020204" pitchFamily="34" charset="0"/>
            </a:endParaRPr>
          </a:p>
          <a:p>
            <a:r>
              <a:rPr lang="en-US" sz="1300" b="1" dirty="0">
                <a:latin typeface="Garamond" panose="02020404030301010803" pitchFamily="18" charset="0"/>
                <a:cs typeface="Arial" panose="020B0604020202020204" pitchFamily="34" charset="0"/>
              </a:rPr>
              <a:t>The PCIe Command Set is only applicable in the out-of-band mechanism and is prohibited in the in-band tunneling mechanism.</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97</a:t>
            </a:fld>
            <a:endParaRPr lang="en-US"/>
          </a:p>
        </p:txBody>
      </p:sp>
    </p:spTree>
    <p:extLst>
      <p:ext uri="{BB962C8B-B14F-4D97-AF65-F5344CB8AC3E}">
        <p14:creationId xmlns:p14="http://schemas.microsoft.com/office/powerpoint/2010/main" val="3767474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This section describes NVMe Management Interface enhancements to the NVM Express specification.</a:t>
            </a:r>
          </a:p>
          <a:p>
            <a:endParaRPr lang="en-US" sz="1300" b="1" dirty="0">
              <a:latin typeface="Garamond" panose="02020404030301010803" pitchFamily="18" charset="0"/>
              <a:cs typeface="Arial" panose="020B0604020202020204" pitchFamily="34" charset="0"/>
            </a:endParaRPr>
          </a:p>
          <a:p>
            <a:r>
              <a:rPr lang="en-US" sz="1300" b="1" dirty="0">
                <a:latin typeface="Garamond" panose="02020404030301010803" pitchFamily="18" charset="0"/>
                <a:cs typeface="Arial" panose="020B0604020202020204" pitchFamily="34" charset="0"/>
              </a:rPr>
              <a:t>8.1 Identify Controller</a:t>
            </a:r>
          </a:p>
          <a:p>
            <a:r>
              <a:rPr lang="en-US" sz="1300" b="1" dirty="0">
                <a:latin typeface="Garamond" panose="02020404030301010803" pitchFamily="18" charset="0"/>
                <a:cs typeface="Arial" panose="020B0604020202020204" pitchFamily="34" charset="0"/>
              </a:rPr>
              <a:t>The NVMe Identify Controller data structure contains information about an NVMe Controller. Byte 240 to byte 255 have been allocated by the NVM Express specification for this specification and are defined below.</a:t>
            </a:r>
          </a:p>
          <a:p>
            <a:endParaRPr lang="en-US" sz="1300" b="1" dirty="0">
              <a:latin typeface="Garamond" panose="02020404030301010803" pitchFamily="18" charset="0"/>
              <a:cs typeface="Arial" panose="020B0604020202020204" pitchFamily="34" charset="0"/>
            </a:endParaRPr>
          </a:p>
          <a:p>
            <a:r>
              <a:rPr lang="en-US" sz="1300" b="1" dirty="0">
                <a:latin typeface="Garamond" panose="02020404030301010803" pitchFamily="18" charset="0"/>
                <a:cs typeface="Arial" panose="020B0604020202020204" pitchFamily="34" charset="0"/>
              </a:rPr>
              <a:t>8.2 Management Interface Specific Features</a:t>
            </a:r>
          </a:p>
          <a:p>
            <a:r>
              <a:rPr lang="en-US" sz="1300" b="1" dirty="0">
                <a:latin typeface="Garamond" panose="02020404030301010803" pitchFamily="18" charset="0"/>
                <a:cs typeface="Arial" panose="020B0604020202020204" pitchFamily="34" charset="0"/>
              </a:rPr>
              <a:t>The NVMe Get Features and Set Features Admin commands are used to retrieve and modify Feature values. Feature Identifiers 78h to 7Fh have been allocated by the NVM Express specification for this specification and are defined below.</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98</a:t>
            </a:fld>
            <a:endParaRPr lang="en-US"/>
          </a:p>
        </p:txBody>
      </p:sp>
    </p:spTree>
    <p:extLst>
      <p:ext uri="{BB962C8B-B14F-4D97-AF65-F5344CB8AC3E}">
        <p14:creationId xmlns:p14="http://schemas.microsoft.com/office/powerpoint/2010/main" val="30074379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latin typeface="Garamond" panose="02020404030301010803" pitchFamily="18" charset="0"/>
                <a:cs typeface="Arial" panose="020B0604020202020204" pitchFamily="34" charset="0"/>
              </a:rPr>
              <a:t>This section enumerates Management Endpoint operational times and the operations supported in each of these operational times.</a:t>
            </a:r>
          </a:p>
          <a:p>
            <a:endParaRPr lang="en-US" sz="1300" b="1" dirty="0">
              <a:latin typeface="Garamond" panose="02020404030301010803" pitchFamily="18" charset="0"/>
              <a:cs typeface="Arial" panose="020B0604020202020204" pitchFamily="34" charset="0"/>
            </a:endParaRPr>
          </a:p>
          <a:p>
            <a:r>
              <a:rPr lang="en-US" sz="1300" b="1" dirty="0">
                <a:latin typeface="Garamond" panose="02020404030301010803" pitchFamily="18" charset="0"/>
                <a:cs typeface="Arial" panose="020B0604020202020204" pitchFamily="34" charset="0"/>
              </a:rPr>
              <a:t>The NVM Subsystem power state is defined by the state of main power and auxiliary power. </a:t>
            </a:r>
          </a:p>
          <a:p>
            <a:r>
              <a:rPr lang="en-US" sz="1300" b="1" dirty="0">
                <a:latin typeface="Garamond" panose="02020404030301010803" pitchFamily="18" charset="0"/>
                <a:cs typeface="Arial" panose="020B0604020202020204" pitchFamily="34" charset="0"/>
              </a:rPr>
              <a:t>Main power consists of one or more voltage rails as defined by form factor. When main power consists of multiple voltage rails, main power is considered “on” when power is good on all main voltage rails. </a:t>
            </a:r>
          </a:p>
          <a:p>
            <a:r>
              <a:rPr lang="en-US" sz="1300" b="1" dirty="0">
                <a:latin typeface="Garamond" panose="02020404030301010803" pitchFamily="18" charset="0"/>
                <a:cs typeface="Arial" panose="020B0604020202020204" pitchFamily="34" charset="0"/>
              </a:rPr>
              <a:t>Auxiliary power is optionally supported by a form factor and enables </a:t>
            </a:r>
            <a:r>
              <a:rPr lang="en-US" sz="1300" b="1" dirty="0" err="1">
                <a:latin typeface="Garamond" panose="02020404030301010803" pitchFamily="18" charset="0"/>
                <a:cs typeface="Arial" panose="020B0604020202020204" pitchFamily="34" charset="0"/>
              </a:rPr>
              <a:t>SMBus</a:t>
            </a:r>
            <a:r>
              <a:rPr lang="en-US" sz="1300" b="1" dirty="0">
                <a:latin typeface="Garamond" panose="02020404030301010803" pitchFamily="18" charset="0"/>
                <a:cs typeface="Arial" panose="020B0604020202020204" pitchFamily="34" charset="0"/>
              </a:rPr>
              <a:t>/I2C communications in the absence of main power. </a:t>
            </a:r>
          </a:p>
          <a:p>
            <a:endParaRPr lang="en-US" sz="1300" b="1" dirty="0">
              <a:latin typeface="Garamond" panose="02020404030301010803" pitchFamily="18" charset="0"/>
              <a:cs typeface="Arial" panose="020B0604020202020204" pitchFamily="34" charset="0"/>
            </a:endParaRPr>
          </a:p>
          <a:p>
            <a:r>
              <a:rPr lang="en-US" sz="1300" b="1" dirty="0">
                <a:latin typeface="Garamond" panose="02020404030301010803" pitchFamily="18" charset="0"/>
                <a:cs typeface="Arial" panose="020B0604020202020204" pitchFamily="34" charset="0"/>
              </a:rPr>
              <a:t>Only the Powered On and Powered Off states are applicable in form factors and platforms that do not support auxiliary power.</a:t>
            </a:r>
          </a:p>
        </p:txBody>
      </p:sp>
      <p:sp>
        <p:nvSpPr>
          <p:cNvPr id="4" name="Slide Number Placeholder 3"/>
          <p:cNvSpPr>
            <a:spLocks noGrp="1"/>
          </p:cNvSpPr>
          <p:nvPr>
            <p:ph type="sldNum" sz="quarter" idx="10"/>
          </p:nvPr>
        </p:nvSpPr>
        <p:spPr/>
        <p:txBody>
          <a:bodyPr/>
          <a:lstStyle/>
          <a:p>
            <a:fld id="{F8280F20-8C30-4DED-A326-ADF72B47B2CD}" type="slidenum">
              <a:rPr lang="en-US" smtClean="0"/>
              <a:pPr/>
              <a:t>99</a:t>
            </a:fld>
            <a:endParaRPr lang="en-US"/>
          </a:p>
        </p:txBody>
      </p:sp>
    </p:spTree>
    <p:extLst>
      <p:ext uri="{BB962C8B-B14F-4D97-AF65-F5344CB8AC3E}">
        <p14:creationId xmlns:p14="http://schemas.microsoft.com/office/powerpoint/2010/main" val="598872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Controller Registers: NVM Subsystem </a:t>
            </a:r>
            <a:r>
              <a:rPr lang="en-US" altLang="zh-TW" dirty="0" err="1"/>
              <a:t>Reset.NVM</a:t>
            </a:r>
            <a:r>
              <a:rPr lang="en-US" altLang="zh-TW" dirty="0"/>
              <a:t> Subsystem Reset Control</a:t>
            </a:r>
          </a:p>
          <a:p>
            <a:r>
              <a:rPr lang="en-US" altLang="zh-TW" dirty="0"/>
              <a:t>When an NVM Subsystem Reset occurs, the entire NVM subsystem is reset. This includes the initiation of a Controller Level Reset on all controllers that make up the NVM subsystem, disabling of the Persistent Memory Region associated with all controllers that make up the NVM subsystem, and a transition to the Detect LTSSM state by all PCI Express ports of the NVM subsystem.</a:t>
            </a:r>
          </a:p>
          <a:p>
            <a:endParaRPr lang="en-US" altLang="zh-TW" dirty="0"/>
          </a:p>
          <a:p>
            <a:r>
              <a:rPr lang="en-US" altLang="zh-TW" dirty="0"/>
              <a:t>There are three distinct types of Conventional Reset: cold, warm, and hot</a:t>
            </a:r>
          </a:p>
          <a:p>
            <a:r>
              <a:rPr lang="en-US" altLang="zh-TW" dirty="0"/>
              <a:t>The FLR mechanism enables software to quiesce and reset Endpoint hardware with Function-level granularity.</a:t>
            </a:r>
          </a:p>
          <a:p>
            <a:endParaRPr lang="en-US" altLang="zh-TW" dirty="0"/>
          </a:p>
          <a:p>
            <a:r>
              <a:rPr lang="en-US" altLang="zh-TW" dirty="0"/>
              <a:t>Controller Registers: Controller </a:t>
            </a:r>
            <a:r>
              <a:rPr lang="en-US" altLang="zh-TW" dirty="0" err="1"/>
              <a:t>Configuration.Enable</a:t>
            </a:r>
            <a:endParaRPr lang="en-US" altLang="zh-TW" dirty="0"/>
          </a:p>
          <a:p>
            <a:endParaRPr lang="en-US" altLang="zh-TW" dirty="0"/>
          </a:p>
          <a:p>
            <a:r>
              <a:rPr lang="en-US" altLang="zh-TW" dirty="0"/>
              <a:t>Controller Registers: Controller </a:t>
            </a:r>
            <a:r>
              <a:rPr lang="en-US" altLang="zh-TW" dirty="0" err="1"/>
              <a:t>Status.Ready</a:t>
            </a:r>
            <a:endParaRPr lang="en-US" altLang="zh-TW"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15</a:t>
            </a:fld>
            <a:endParaRPr lang="en-GB" altLang="zh-TW"/>
          </a:p>
        </p:txBody>
      </p:sp>
    </p:spTree>
    <p:extLst>
      <p:ext uri="{BB962C8B-B14F-4D97-AF65-F5344CB8AC3E}">
        <p14:creationId xmlns:p14="http://schemas.microsoft.com/office/powerpoint/2010/main" val="2894778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section contains example NVMe-MI Messages over </a:t>
            </a:r>
            <a:r>
              <a:rPr lang="en-US" altLang="zh-TW" dirty="0" err="1"/>
              <a:t>SMBus</a:t>
            </a:r>
            <a:r>
              <a:rPr lang="en-US" altLang="zh-TW" dirty="0"/>
              <a:t>/I2c between a Management Controller (e.g., a Baseboard Management Controller) and a Management Endpoint.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100</a:t>
            </a:fld>
            <a:endParaRPr lang="en-GB" altLang="zh-TW"/>
          </a:p>
        </p:txBody>
      </p:sp>
    </p:spTree>
    <p:extLst>
      <p:ext uri="{BB962C8B-B14F-4D97-AF65-F5344CB8AC3E}">
        <p14:creationId xmlns:p14="http://schemas.microsoft.com/office/powerpoint/2010/main" val="4118607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4 bytes and the last byte of each packet (shown in orange in the examples below) are defined by the MCTP </a:t>
            </a:r>
            <a:r>
              <a:rPr lang="en-US" altLang="zh-TW" dirty="0" err="1"/>
              <a:t>SMBus</a:t>
            </a:r>
            <a:r>
              <a:rPr lang="en-US" altLang="zh-TW" dirty="0"/>
              <a:t>/I2C Transport Binding Specification. Bytes 4 to 7 of each packet and the Message Integrity Check (green) are defined by the MCTP Base Specification. The CRC-32C algorithm and the </a:t>
            </a:r>
            <a:r>
              <a:rPr lang="en-US" altLang="zh-TW" dirty="0" err="1"/>
              <a:t>NVMe</a:t>
            </a:r>
            <a:r>
              <a:rPr lang="en-US" altLang="zh-TW" dirty="0"/>
              <a:t>-MI Message Header (blue) are defined in section 3.1.1.1. Management Controller transmission bytes are shown in white blocks and Management Endpoint transmission bytes are shown in grey blocks.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101</a:t>
            </a:fld>
            <a:endParaRPr lang="en-GB" altLang="zh-TW"/>
          </a:p>
        </p:txBody>
      </p:sp>
    </p:spTree>
    <p:extLst>
      <p:ext uri="{BB962C8B-B14F-4D97-AF65-F5344CB8AC3E}">
        <p14:creationId xmlns:p14="http://schemas.microsoft.com/office/powerpoint/2010/main" val="5730383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START Condition(Data Line Falling While Clock Line Is High)</a:t>
            </a:r>
          </a:p>
          <a:p>
            <a:r>
              <a:rPr lang="en-US" altLang="zh-TW" dirty="0"/>
              <a:t>STOP Condition(Data Line Rising While Clock Line Is High)</a:t>
            </a:r>
          </a:p>
          <a:p>
            <a:endParaRPr lang="en-US" altLang="zh-TW" dirty="0"/>
          </a:p>
          <a:p>
            <a:r>
              <a:rPr lang="en-US" altLang="zh-TW" dirty="0"/>
              <a:t>Differences between </a:t>
            </a:r>
            <a:r>
              <a:rPr lang="en-US" altLang="zh-TW" dirty="0" err="1"/>
              <a:t>SMBus</a:t>
            </a:r>
            <a:r>
              <a:rPr lang="en-US" altLang="zh-TW" dirty="0"/>
              <a:t> and I2C:</a:t>
            </a:r>
          </a:p>
          <a:p>
            <a:r>
              <a:rPr lang="en-US" altLang="zh-TW" dirty="0"/>
              <a:t>VDD And Threshold Voltage Differences</a:t>
            </a:r>
          </a:p>
          <a:p>
            <a:r>
              <a:rPr lang="en-US" altLang="zh-TW" dirty="0"/>
              <a:t>Minimum Bus Speed And Maximum Clock Stretching</a:t>
            </a:r>
          </a:p>
          <a:p>
            <a:r>
              <a:rPr lang="en-US" altLang="zh-TW" dirty="0"/>
              <a:t>Address Acknowledge</a:t>
            </a:r>
          </a:p>
          <a:p>
            <a:r>
              <a:rPr lang="en-US" altLang="zh-TW" dirty="0" err="1"/>
              <a:t>SMBus</a:t>
            </a:r>
            <a:r>
              <a:rPr lang="en-US" altLang="zh-TW" dirty="0"/>
              <a:t> Protocols</a:t>
            </a:r>
          </a:p>
          <a:p>
            <a:r>
              <a:rPr lang="en-US" altLang="zh-TW" dirty="0"/>
              <a:t>REPEATED START Condition</a:t>
            </a:r>
          </a:p>
          <a:p>
            <a:r>
              <a:rPr lang="en-US" altLang="zh-TW" dirty="0" err="1"/>
              <a:t>SMBus</a:t>
            </a:r>
            <a:r>
              <a:rPr lang="en-US" altLang="zh-TW" dirty="0"/>
              <a:t> Low Power Version</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102</a:t>
            </a:fld>
            <a:endParaRPr lang="en-GB" altLang="zh-TW"/>
          </a:p>
        </p:txBody>
      </p:sp>
    </p:spTree>
    <p:extLst>
      <p:ext uri="{BB962C8B-B14F-4D97-AF65-F5344CB8AC3E}">
        <p14:creationId xmlns:p14="http://schemas.microsoft.com/office/powerpoint/2010/main" val="4332827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4 bytes and the last byte of each packet (orange) are Physical Medium Specific Header and Trailer(</a:t>
            </a:r>
            <a:r>
              <a:rPr lang="en-US" altLang="zh-TW" dirty="0">
                <a:sym typeface="Wingdings" panose="05000000000000000000" pitchFamily="2" charset="2"/>
              </a:rPr>
              <a:t>MCTP over </a:t>
            </a:r>
            <a:r>
              <a:rPr lang="en-US" altLang="zh-TW" dirty="0" err="1">
                <a:sym typeface="Wingdings" panose="05000000000000000000" pitchFamily="2" charset="2"/>
              </a:rPr>
              <a:t>SMBus</a:t>
            </a:r>
            <a:r>
              <a:rPr lang="en-US" altLang="zh-TW" dirty="0">
                <a:sym typeface="Wingdings" panose="05000000000000000000" pitchFamily="2" charset="2"/>
              </a:rPr>
              <a:t>/I2C Binding)</a:t>
            </a:r>
            <a:endParaRPr lang="en-US" altLang="zh-TW" dirty="0"/>
          </a:p>
          <a:p>
            <a:r>
              <a:rPr lang="en-US" altLang="zh-TW" dirty="0"/>
              <a:t>Bytes 4 to 7 of each packet are MCTP Packet Header. (MCTP)(Transport Layer)</a:t>
            </a:r>
          </a:p>
          <a:p>
            <a:r>
              <a:rPr lang="en-US" altLang="zh-TW" dirty="0"/>
              <a:t>NVMe-MI Message Header (blue), Message Integrity Check (green) (NVMe Management Interface)(Protocol Layer)</a:t>
            </a:r>
          </a:p>
          <a:p>
            <a:r>
              <a:rPr lang="en-US" altLang="zh-TW" dirty="0"/>
              <a:t>Management Controller transmission bytes are shown in white blocks</a:t>
            </a:r>
          </a:p>
          <a:p>
            <a:r>
              <a:rPr lang="en-US" altLang="zh-TW" dirty="0"/>
              <a:t>Management Endpoint transmission bytes are shown in grey blocks.</a:t>
            </a:r>
          </a:p>
          <a:p>
            <a:endParaRPr lang="en-US" altLang="zh-TW" dirty="0"/>
          </a:p>
          <a:p>
            <a:r>
              <a:rPr lang="en-US" altLang="zh-TW" dirty="0"/>
              <a:t>The Request Message is longer than the default 64-byte MCTP Transmission Unit Size and thus spans two MCTP packets. The NVMe-MI Message Type (NMIMT) field specifies that this is an NVMe Admin Command. The NVMe Opcode 06h specifies that this is an Identify Command. This NVMe Opcode and the required values for </a:t>
            </a:r>
            <a:r>
              <a:rPr lang="en-US" altLang="zh-TW" dirty="0" err="1"/>
              <a:t>Dwords</a:t>
            </a:r>
            <a:r>
              <a:rPr lang="en-US" altLang="zh-TW" dirty="0"/>
              <a:t> 1 to 15 are defined in the NVM Express specification for the Identify Command. The Data Offset of 00000004h skips the first 4 bytes of the Identify Controller Data Structure response. The Data Length of 00000014h limits the response to 20 bytes.</a:t>
            </a:r>
          </a:p>
          <a:p>
            <a:endParaRPr lang="en-US" altLang="zh-TW" dirty="0"/>
          </a:p>
          <a:p>
            <a:r>
              <a:rPr lang="en-US" altLang="zh-TW" dirty="0"/>
              <a:t>Notice that the blue header is only present in the first packet of a message. The MCTP packet sequence number is incremented from 0 for the first packet to 1 for the second packet. The </a:t>
            </a:r>
            <a:r>
              <a:rPr lang="en-US" altLang="zh-TW" dirty="0" err="1"/>
              <a:t>SMBus</a:t>
            </a:r>
            <a:r>
              <a:rPr lang="en-US" altLang="zh-TW" dirty="0"/>
              <a:t> PEC is calculated per packet and includes every byte sent. The Message Integrity Check is calculated across both packet payloads but skips all orange and green bytes. The value for </a:t>
            </a:r>
            <a:r>
              <a:rPr lang="en-US" altLang="zh-TW" dirty="0" err="1"/>
              <a:t>SMBus</a:t>
            </a:r>
            <a:r>
              <a:rPr lang="en-US" altLang="zh-TW" dirty="0"/>
              <a:t> Length field (Byte 2) is the number of bytes following it in the packet, not including the </a:t>
            </a:r>
            <a:r>
              <a:rPr lang="en-US" altLang="zh-TW" dirty="0" err="1"/>
              <a:t>SMBus</a:t>
            </a:r>
            <a:r>
              <a:rPr lang="en-US" altLang="zh-TW" dirty="0"/>
              <a:t> PEC field per the </a:t>
            </a:r>
            <a:r>
              <a:rPr lang="en-US" altLang="zh-TW" dirty="0" err="1"/>
              <a:t>SMBus</a:t>
            </a:r>
            <a:r>
              <a:rPr lang="en-US" altLang="zh-TW" dirty="0"/>
              <a:t> Specification.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103</a:t>
            </a:fld>
            <a:endParaRPr lang="en-GB" altLang="zh-TW"/>
          </a:p>
        </p:txBody>
      </p:sp>
    </p:spTree>
    <p:extLst>
      <p:ext uri="{BB962C8B-B14F-4D97-AF65-F5344CB8AC3E}">
        <p14:creationId xmlns:p14="http://schemas.microsoft.com/office/powerpoint/2010/main" val="15659834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Note that the </a:t>
            </a:r>
            <a:r>
              <a:rPr lang="en-US" altLang="zh-TW" dirty="0" err="1"/>
              <a:t>SMBus</a:t>
            </a:r>
            <a:r>
              <a:rPr lang="en-US" altLang="zh-TW" dirty="0"/>
              <a:t>/I2C addresses and MCTP Endpoint IDs in the Response Message are swapped from</a:t>
            </a:r>
          </a:p>
          <a:p>
            <a:r>
              <a:rPr lang="en-US" altLang="zh-TW" dirty="0"/>
              <a:t>their order in the Request Message. Also note that the incrementing MCTP packet sequence number for</a:t>
            </a:r>
          </a:p>
          <a:p>
            <a:r>
              <a:rPr lang="en-US" altLang="zh-TW" dirty="0"/>
              <a:t>the Management Endpoint is independent from the Management Controller’s MCTP packet sequence</a:t>
            </a:r>
          </a:p>
          <a:p>
            <a:r>
              <a:rPr lang="en-US" altLang="zh-TW" dirty="0"/>
              <a:t>number.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104</a:t>
            </a:fld>
            <a:endParaRPr lang="en-GB" altLang="zh-TW"/>
          </a:p>
        </p:txBody>
      </p:sp>
    </p:spTree>
    <p:extLst>
      <p:ext uri="{BB962C8B-B14F-4D97-AF65-F5344CB8AC3E}">
        <p14:creationId xmlns:p14="http://schemas.microsoft.com/office/powerpoint/2010/main" val="3488885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Example 3: Note that the MCTP packet sequence number is</a:t>
            </a:r>
            <a:r>
              <a:rPr lang="zh-TW" altLang="en-US" dirty="0"/>
              <a:t> </a:t>
            </a:r>
            <a:r>
              <a:rPr lang="en-US" altLang="zh-TW" dirty="0"/>
              <a:t>incremented from the last packet the Management Controller sent in Example 1. The </a:t>
            </a:r>
            <a:r>
              <a:rPr lang="en-US" altLang="zh-TW" dirty="0" err="1"/>
              <a:t>NVMe</a:t>
            </a:r>
            <a:r>
              <a:rPr lang="en-US" altLang="zh-TW" dirty="0"/>
              <a:t>-MI Message</a:t>
            </a:r>
            <a:r>
              <a:rPr lang="zh-TW" altLang="en-US" dirty="0"/>
              <a:t> </a:t>
            </a:r>
            <a:r>
              <a:rPr lang="en-US" altLang="zh-TW" dirty="0"/>
              <a:t>Type value of 08h with Opcode 01h makes this an NVM Subsystem Health Status Poll command. Bit 31 of</a:t>
            </a:r>
          </a:p>
          <a:p>
            <a:r>
              <a:rPr lang="en-US" altLang="zh-TW" dirty="0"/>
              <a:t>Dword1 set to ‘1’ clears the Composite Controller Status after preparing the response.</a:t>
            </a:r>
          </a:p>
          <a:p>
            <a:r>
              <a:rPr lang="en-US" altLang="zh-TW" dirty="0"/>
              <a:t>Example 4: Note that the MCTP packet sequence number is incremented from</a:t>
            </a:r>
            <a:r>
              <a:rPr lang="zh-TW" altLang="en-US" dirty="0"/>
              <a:t> </a:t>
            </a:r>
            <a:r>
              <a:rPr lang="en-US" altLang="zh-TW" dirty="0"/>
              <a:t>the last packet the NVMe Storage Device sent in Example 2. Controller ID 0 had a reportable trigger due</a:t>
            </a:r>
            <a:r>
              <a:rPr lang="zh-TW" altLang="en-US" dirty="0"/>
              <a:t> </a:t>
            </a:r>
            <a:r>
              <a:rPr lang="en-US" altLang="zh-TW" dirty="0"/>
              <a:t>to its composite temperature change.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105</a:t>
            </a:fld>
            <a:endParaRPr lang="en-GB" altLang="zh-TW"/>
          </a:p>
        </p:txBody>
      </p:sp>
    </p:spTree>
    <p:extLst>
      <p:ext uri="{BB962C8B-B14F-4D97-AF65-F5344CB8AC3E}">
        <p14:creationId xmlns:p14="http://schemas.microsoft.com/office/powerpoint/2010/main" val="20798032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Example 5: The</a:t>
            </a:r>
            <a:r>
              <a:rPr lang="zh-TW" altLang="en-US" dirty="0"/>
              <a:t> </a:t>
            </a:r>
            <a:r>
              <a:rPr lang="en-US" altLang="zh-TW" dirty="0"/>
              <a:t>Management Controller may choose to replay an entire Response Message if, for example, the Message</a:t>
            </a:r>
          </a:p>
          <a:p>
            <a:r>
              <a:rPr lang="en-US" altLang="zh-TW" dirty="0"/>
              <a:t>Integrity Check failed on the initial Response Message. Or the Management Controller may choose to</a:t>
            </a:r>
            <a:r>
              <a:rPr lang="zh-TW" altLang="en-US" dirty="0"/>
              <a:t> </a:t>
            </a:r>
            <a:r>
              <a:rPr lang="en-US" altLang="zh-TW" dirty="0"/>
              <a:t>replay a partial message starting at a specified MCTP Transmission Unit Size boundary if, for example, the</a:t>
            </a:r>
            <a:r>
              <a:rPr lang="zh-TW" altLang="en-US" dirty="0"/>
              <a:t> </a:t>
            </a:r>
            <a:r>
              <a:rPr lang="en-US" altLang="zh-TW" dirty="0" err="1"/>
              <a:t>SMBus</a:t>
            </a:r>
            <a:r>
              <a:rPr lang="en-US" altLang="zh-TW" dirty="0"/>
              <a:t> PEC failed on an individual packet. The Control Primitive Tag is arbitrarily set to 45h and</a:t>
            </a:r>
            <a:r>
              <a:rPr lang="zh-TW" altLang="en-US" dirty="0"/>
              <a:t> </a:t>
            </a:r>
            <a:r>
              <a:rPr lang="en-US" altLang="zh-TW" dirty="0"/>
              <a:t>remembered by the Management Controller to match response packets to the correct Control Primitives.</a:t>
            </a:r>
          </a:p>
          <a:p>
            <a:r>
              <a:rPr lang="en-US" altLang="zh-TW" dirty="0"/>
              <a:t>Example 6: Note that the previous command is not reissued</a:t>
            </a:r>
            <a:r>
              <a:rPr lang="zh-TW" altLang="en-US" dirty="0"/>
              <a:t> </a:t>
            </a:r>
            <a:r>
              <a:rPr lang="en-US" altLang="zh-TW" dirty="0"/>
              <a:t>because that could return different data after having the Composite Controller Status cleared.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106</a:t>
            </a:fld>
            <a:endParaRPr lang="en-GB" altLang="zh-TW"/>
          </a:p>
        </p:txBody>
      </p:sp>
    </p:spTree>
    <p:extLst>
      <p:ext uri="{BB962C8B-B14F-4D97-AF65-F5344CB8AC3E}">
        <p14:creationId xmlns:p14="http://schemas.microsoft.com/office/powerpoint/2010/main" val="13885507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2018 Flash Memory Summit</a:t>
            </a:r>
          </a:p>
          <a:p>
            <a:r>
              <a:rPr lang="en-US" altLang="zh-TW" dirty="0"/>
              <a:t>SM2270 SSD controller is designed with standard NVMe™ and Open Channel capabilities for enterprise and data center storage</a:t>
            </a:r>
          </a:p>
          <a:p>
            <a:r>
              <a:rPr lang="en-US" altLang="zh-TW" dirty="0"/>
              <a:t>The dual-mode SM2270 is a complete SSD controller solution with customer specific or turnkey firmware that can support Open Channel storage implementations as well as standard NVMe protocols. </a:t>
            </a:r>
          </a:p>
          <a:p>
            <a:r>
              <a:rPr lang="en-US" altLang="zh-TW" dirty="0"/>
              <a:t>Support Open Channel implementations such as the Microsoft Denali pre-standard</a:t>
            </a:r>
          </a:p>
          <a:p>
            <a:r>
              <a:rPr lang="en-US" altLang="zh-TW" dirty="0"/>
              <a:t>"The SM2270 is the world's first PCIe SSD controller that supports standard NVMe and Open Channel technology to be available in production. It draws on Silicon Motion's leadership position in flash controller technology and unrivaled knowledge of the data center SSD storage systems," said Wallace C. Kou, President and CEO of Silicon Motion. "This combination makes the SM2270 the ideal controller in SSDs for demanding cloud server and data center applications."</a:t>
            </a:r>
          </a:p>
          <a:p>
            <a:endParaRPr lang="en-US" altLang="zh-TW" dirty="0"/>
          </a:p>
          <a:p>
            <a:r>
              <a:rPr lang="en-US" altLang="zh-TW" dirty="0"/>
              <a:t>2019 Flash Memory Summit</a:t>
            </a:r>
          </a:p>
          <a:p>
            <a:r>
              <a:rPr lang="en-US" altLang="zh-TW" dirty="0"/>
              <a:t>SSD Controllers for Enterprise / Data Center</a:t>
            </a:r>
          </a:p>
          <a:p>
            <a:r>
              <a:rPr lang="en-US" altLang="zh-TW" dirty="0"/>
              <a:t>SM2270:  PCIe Gen3 x8 NVMe 1.3 SSD controller supported with standard turnkey NVMe and Open Channel firmware</a:t>
            </a:r>
          </a:p>
          <a:p>
            <a:endParaRPr lang="en-US" altLang="zh-TW" dirty="0"/>
          </a:p>
          <a:p>
            <a:r>
              <a:rPr lang="en-US" altLang="zh-TW" dirty="0"/>
              <a:t>Milestones</a:t>
            </a:r>
            <a:r>
              <a:rPr lang="zh-TW" altLang="en-US" dirty="0"/>
              <a:t> </a:t>
            </a:r>
            <a:r>
              <a:rPr lang="en-US" altLang="zh-TW" dirty="0"/>
              <a:t>2019</a:t>
            </a:r>
            <a:r>
              <a:rPr lang="zh-TW" altLang="en-US" dirty="0"/>
              <a:t> </a:t>
            </a:r>
            <a:r>
              <a:rPr lang="en-US" altLang="zh-TW" dirty="0"/>
              <a:t>Ships Open Channel SSDs with our enterprise SSD controllers to two of China's top three </a:t>
            </a:r>
            <a:r>
              <a:rPr lang="en-US" altLang="zh-TW" dirty="0" err="1"/>
              <a:t>hyperscalers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107</a:t>
            </a:fld>
            <a:endParaRPr lang="en-GB" altLang="zh-TW"/>
          </a:p>
        </p:txBody>
      </p:sp>
    </p:spTree>
    <p:extLst>
      <p:ext uri="{BB962C8B-B14F-4D97-AF65-F5344CB8AC3E}">
        <p14:creationId xmlns:p14="http://schemas.microsoft.com/office/powerpoint/2010/main" val="3460766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Milestones 2019 Ships Open Channel SSDs with our enterprise SSD controllers to two of China's top three </a:t>
            </a:r>
            <a:r>
              <a:rPr lang="en-US" altLang="zh-TW" dirty="0" err="1"/>
              <a:t>hyperscalers</a:t>
            </a:r>
            <a:r>
              <a:rPr lang="en-US" altLang="zh-TW" dirty="0"/>
              <a:t> (Alibaba, Baidu)</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108</a:t>
            </a:fld>
            <a:endParaRPr lang="en-GB" altLang="zh-TW"/>
          </a:p>
        </p:txBody>
      </p:sp>
    </p:spTree>
    <p:extLst>
      <p:ext uri="{BB962C8B-B14F-4D97-AF65-F5344CB8AC3E}">
        <p14:creationId xmlns:p14="http://schemas.microsoft.com/office/powerpoint/2010/main" val="1406039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Figure 1 shows the division of responsibility between the host and SSD. The host implements generic mapping functionality: data placement, I/O scheduling and garbage collection; and can expose a host defined storage interface to higher level applications. The SSD manages media-centric metadata, error handling, scrubbing and wear-leveling and exposes an abstract interface for the host to control.</a:t>
            </a:r>
          </a:p>
          <a:p>
            <a:endParaRPr lang="en-US" altLang="zh-TW" dirty="0"/>
          </a:p>
          <a:p>
            <a:r>
              <a:rPr lang="en-US" altLang="zh-TW" dirty="0"/>
              <a:t>Figure 1 shows the division of responsibility between the host and SSD. The host implements generic FTL functionality in the host: data placement, I/O scheduling and GC; and exposes a traditional block device to user space. Media-centric metadata, error handling, scrubbing and wear-leveling are handled by the controller. In this way, the host can manage tradeoffs related to throughput, latency, power consumption and capacity. This division of labor between the SSD and host makes it possible to an Open-Channel SSD to abstract the actual media, while allowing the host to have control over all I/</a:t>
            </a:r>
            <a:r>
              <a:rPr lang="en-US" altLang="zh-TW" dirty="0" err="1"/>
              <a:t>Os</a:t>
            </a:r>
            <a:r>
              <a:rPr lang="en-US" altLang="zh-TW" dirty="0"/>
              <a:t> being submitted to the media.</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109</a:t>
            </a:fld>
            <a:endParaRPr lang="en-GB" altLang="zh-TW"/>
          </a:p>
        </p:txBody>
      </p:sp>
    </p:spTree>
    <p:extLst>
      <p:ext uri="{BB962C8B-B14F-4D97-AF65-F5344CB8AC3E}">
        <p14:creationId xmlns:p14="http://schemas.microsoft.com/office/powerpoint/2010/main" val="3891905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B3C8EDA-FA78-4110-A0DC-6637F5DCF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a:spLocks noGrp="1" noChangeArrowheads="1"/>
          </p:cNvSpPr>
          <p:nvPr>
            <p:ph type="ctrTitle" sz="quarter" hasCustomPrompt="1"/>
          </p:nvPr>
        </p:nvSpPr>
        <p:spPr>
          <a:xfrm>
            <a:off x="994835" y="2135175"/>
            <a:ext cx="7641165" cy="1143000"/>
          </a:xfrm>
        </p:spPr>
        <p:txBody>
          <a:bodyPr lIns="91440" rIns="91440" anchor="b"/>
          <a:lstStyle>
            <a:lvl1pPr algn="l">
              <a:defRPr sz="3600" baseline="0">
                <a:solidFill>
                  <a:srgbClr val="033663"/>
                </a:solidFill>
                <a:latin typeface="Calibri" panose="020F0502020204030204" pitchFamily="34" charset="0"/>
                <a:ea typeface="微軟正黑體" panose="020B0604030504040204" pitchFamily="34" charset="-120"/>
              </a:defRPr>
            </a:lvl1pPr>
          </a:lstStyle>
          <a:p>
            <a:r>
              <a:rPr lang="en-US" altLang="zh-TW" dirty="0">
                <a:cs typeface="Calibri" pitchFamily="34" charset="0"/>
              </a:rPr>
              <a:t>Presentation Headline </a:t>
            </a:r>
            <a:br>
              <a:rPr lang="en-US" altLang="zh-TW" dirty="0">
                <a:cs typeface="Calibri" pitchFamily="34" charset="0"/>
              </a:rPr>
            </a:br>
            <a:r>
              <a:rPr lang="en-US" altLang="zh-TW" dirty="0">
                <a:cs typeface="Calibri" pitchFamily="34" charset="0"/>
              </a:rPr>
              <a:t>(Calibri Bold/Size36/ATP Blue)</a:t>
            </a:r>
            <a:endParaRPr lang="de-DE" altLang="zh-TW" dirty="0"/>
          </a:p>
        </p:txBody>
      </p:sp>
      <p:sp>
        <p:nvSpPr>
          <p:cNvPr id="13" name="Rectangle 5"/>
          <p:cNvSpPr>
            <a:spLocks noGrp="1" noChangeArrowheads="1"/>
          </p:cNvSpPr>
          <p:nvPr>
            <p:ph type="subTitle" sz="quarter" idx="1" hasCustomPrompt="1"/>
          </p:nvPr>
        </p:nvSpPr>
        <p:spPr>
          <a:xfrm>
            <a:off x="994834" y="3322628"/>
            <a:ext cx="7347656" cy="496898"/>
          </a:xfrm>
          <a:prstGeom prst="rect">
            <a:avLst/>
          </a:prstGeom>
        </p:spPr>
        <p:txBody>
          <a:bodyPr lIns="91440" rIns="91440">
            <a:normAutofit/>
          </a:bodyPr>
          <a:lstStyle>
            <a:lvl1pPr marL="0" indent="0">
              <a:buFont typeface="Wingdings" pitchFamily="2" charset="2"/>
              <a:buNone/>
              <a:defRPr sz="2400" b="0" baseline="0">
                <a:solidFill>
                  <a:srgbClr val="033663"/>
                </a:solidFill>
                <a:latin typeface="Calibri" panose="020F0502020204030204" pitchFamily="34" charset="0"/>
                <a:ea typeface="微軟正黑體" panose="020B0604030504040204" pitchFamily="34" charset="-120"/>
              </a:defRPr>
            </a:lvl1pPr>
          </a:lstStyle>
          <a:p>
            <a:r>
              <a:rPr lang="en-US" altLang="zh-TW" dirty="0"/>
              <a:t>Department , Presenter (Size24/ATP Blue)</a:t>
            </a:r>
          </a:p>
        </p:txBody>
      </p:sp>
      <p:sp>
        <p:nvSpPr>
          <p:cNvPr id="14" name="內容版面配置區 11"/>
          <p:cNvSpPr>
            <a:spLocks noGrp="1"/>
          </p:cNvSpPr>
          <p:nvPr>
            <p:ph sz="quarter" idx="10" hasCustomPrompt="1"/>
          </p:nvPr>
        </p:nvSpPr>
        <p:spPr>
          <a:xfrm>
            <a:off x="994835" y="5019569"/>
            <a:ext cx="6500986" cy="253107"/>
          </a:xfrm>
          <a:prstGeom prst="rect">
            <a:avLst/>
          </a:prstGeom>
        </p:spPr>
        <p:txBody>
          <a:bodyPr>
            <a:noAutofit/>
          </a:bodyPr>
          <a:lstStyle>
            <a:lvl1pPr>
              <a:buNone/>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Version</a:t>
            </a:r>
            <a:endParaRPr lang="zh-TW" altLang="en-US" dirty="0"/>
          </a:p>
        </p:txBody>
      </p:sp>
      <p:sp>
        <p:nvSpPr>
          <p:cNvPr id="15" name="內容版面配置區 11"/>
          <p:cNvSpPr>
            <a:spLocks noGrp="1"/>
          </p:cNvSpPr>
          <p:nvPr>
            <p:ph sz="quarter" idx="11" hasCustomPrompt="1"/>
          </p:nvPr>
        </p:nvSpPr>
        <p:spPr>
          <a:xfrm>
            <a:off x="994834" y="5282836"/>
            <a:ext cx="6500987" cy="261027"/>
          </a:xfrm>
          <a:prstGeom prst="rect">
            <a:avLst/>
          </a:prstGeom>
        </p:spPr>
        <p:txBody>
          <a:bodyPr>
            <a:noAutofit/>
          </a:bodyPr>
          <a:lstStyle>
            <a:lvl1pPr marL="190500" marR="0" indent="-190500" algn="l" defTabSz="914400" rtl="0" eaLnBrk="0" fontAlgn="base" latinLnBrk="0" hangingPunct="0">
              <a:lnSpc>
                <a:spcPct val="100000"/>
              </a:lnSpc>
              <a:spcBef>
                <a:spcPct val="20000"/>
              </a:spcBef>
              <a:spcAft>
                <a:spcPct val="0"/>
              </a:spcAft>
              <a:buClr>
                <a:srgbClr val="007DC4"/>
              </a:buClr>
              <a:buSzTx/>
              <a:buFont typeface="Wingdings" pitchFamily="2" charset="2"/>
              <a:buNone/>
              <a:tabLst/>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Date</a:t>
            </a:r>
            <a:endParaRPr lang="zh-TW" altLang="en-US" dirty="0"/>
          </a:p>
        </p:txBody>
      </p:sp>
    </p:spTree>
    <p:extLst>
      <p:ext uri="{BB962C8B-B14F-4D97-AF65-F5344CB8AC3E}">
        <p14:creationId xmlns:p14="http://schemas.microsoft.com/office/powerpoint/2010/main" val="57886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C725C3F-D3F1-485E-A5D0-E7B435340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86B96C18-D040-4EA5-8D07-D611D9CDA59A}"/>
              </a:ext>
            </a:extLst>
          </p:cNvPr>
          <p:cNvSpPr>
            <a:spLocks noGrp="1"/>
          </p:cNvSpPr>
          <p:nvPr>
            <p:ph sz="quarter" idx="12" hasCustomPrompt="1"/>
          </p:nvPr>
        </p:nvSpPr>
        <p:spPr>
          <a:xfrm>
            <a:off x="1178279" y="2858910"/>
            <a:ext cx="9876367" cy="693737"/>
          </a:xfrm>
          <a:prstGeom prst="rect">
            <a:avLst/>
          </a:prstGeom>
        </p:spPr>
        <p:txBody>
          <a:bodyPr/>
          <a:lstStyle>
            <a:lvl1pPr marL="342900" indent="-342900" fontAlgn="auto">
              <a:spcAft>
                <a:spcPts val="0"/>
              </a:spcAft>
              <a:buClr>
                <a:schemeClr val="bg1"/>
              </a:buClr>
              <a:buSzPct val="80000"/>
              <a:buFont typeface="Wingdings" panose="05000000000000000000" pitchFamily="2" charset="2"/>
              <a:buChar char="n"/>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Title Here (Calibri/Size24/White)</a:t>
            </a:r>
          </a:p>
        </p:txBody>
      </p:sp>
      <p:sp>
        <p:nvSpPr>
          <p:cNvPr id="6" name="內容版面配置區 8">
            <a:extLst>
              <a:ext uri="{FF2B5EF4-FFF2-40B4-BE49-F238E27FC236}">
                <a16:creationId xmlns:a16="http://schemas.microsoft.com/office/drawing/2014/main" id="{A42A1549-D29C-488C-9603-EFD6F1A331AF}"/>
              </a:ext>
            </a:extLst>
          </p:cNvPr>
          <p:cNvSpPr>
            <a:spLocks noGrp="1"/>
          </p:cNvSpPr>
          <p:nvPr>
            <p:ph sz="quarter" idx="13"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8E0B45F5-6EC8-411F-8B19-6F213B53AA14}"/>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27385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E234B30-2DC8-4786-BD5D-F39D6EF32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EBF4802A-837E-4F90-A863-439C14EC1D0A}"/>
              </a:ext>
            </a:extLst>
          </p:cNvPr>
          <p:cNvSpPr>
            <a:spLocks noGrp="1"/>
          </p:cNvSpPr>
          <p:nvPr>
            <p:ph sz="quarter" idx="10" hasCustomPrompt="1"/>
          </p:nvPr>
        </p:nvSpPr>
        <p:spPr>
          <a:xfrm>
            <a:off x="1178279" y="2858910"/>
            <a:ext cx="9876367" cy="693737"/>
          </a:xfrm>
          <a:prstGeom prst="rect">
            <a:avLst/>
          </a:prstGeom>
        </p:spPr>
        <p:txBody>
          <a:bodyPr/>
          <a:lstStyle>
            <a:lvl1pPr marL="0" indent="0" fontAlgn="auto">
              <a:spcAft>
                <a:spcPts val="0"/>
              </a:spcAft>
              <a:buClr>
                <a:schemeClr val="bg2"/>
              </a:buClr>
              <a:buSzPct val="70000"/>
              <a:buFont typeface="Wingdings" panose="05000000000000000000" pitchFamily="2" charset="2"/>
              <a:buNone/>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Subtitle Here (Calibri/Size24/White)</a:t>
            </a:r>
          </a:p>
        </p:txBody>
      </p:sp>
      <p:sp>
        <p:nvSpPr>
          <p:cNvPr id="6" name="內容版面配置區 8">
            <a:extLst>
              <a:ext uri="{FF2B5EF4-FFF2-40B4-BE49-F238E27FC236}">
                <a16:creationId xmlns:a16="http://schemas.microsoft.com/office/drawing/2014/main" id="{4939AE37-0DC3-4139-9EE6-66327825E088}"/>
              </a:ext>
            </a:extLst>
          </p:cNvPr>
          <p:cNvSpPr>
            <a:spLocks noGrp="1"/>
          </p:cNvSpPr>
          <p:nvPr>
            <p:ph sz="quarter" idx="11"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0014671B-3D73-4EA7-8C34-E26E4F3788AA}"/>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333979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s">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98501" y="230191"/>
            <a:ext cx="9720792" cy="922335"/>
          </a:xfrm>
        </p:spPr>
        <p:txBody>
          <a:bodyPr/>
          <a:lstStyle>
            <a:lvl1pPr>
              <a:defRPr sz="3200" baseline="0">
                <a:solidFill>
                  <a:srgbClr val="033663"/>
                </a:solidFill>
              </a:defRPr>
            </a:lvl1pPr>
          </a:lstStyle>
          <a:p>
            <a:r>
              <a:rPr lang="en-US" altLang="zh-TW" dirty="0"/>
              <a:t>Enter Your Title Here (Calibri Bold/Size32/ATP Blue)</a:t>
            </a:r>
            <a:endParaRPr lang="zh-TW" altLang="en-US" dirty="0"/>
          </a:p>
        </p:txBody>
      </p:sp>
      <p:sp>
        <p:nvSpPr>
          <p:cNvPr id="4" name="內容版面配置區 3"/>
          <p:cNvSpPr>
            <a:spLocks noGrp="1"/>
          </p:cNvSpPr>
          <p:nvPr>
            <p:ph sz="quarter" idx="10" hasCustomPrompt="1"/>
          </p:nvPr>
        </p:nvSpPr>
        <p:spPr>
          <a:xfrm>
            <a:off x="698501" y="1381125"/>
            <a:ext cx="10858500" cy="5086350"/>
          </a:xfrm>
        </p:spPr>
        <p:txBody>
          <a:bodyPr/>
          <a:lstStyle>
            <a:lvl1pPr>
              <a:defRPr baseline="0"/>
            </a:lvl1pPr>
            <a:lvl2pPr>
              <a:defRPr baseline="0"/>
            </a:lvl2pPr>
            <a:lvl3pPr marL="668337" indent="-285750">
              <a:buFont typeface="Wingdings" panose="05000000000000000000" pitchFamily="2" charset="2"/>
              <a:buChar char="l"/>
              <a:defRPr baseline="0"/>
            </a:lvl3pPr>
            <a:lvl4pPr>
              <a:defRPr baseline="0"/>
            </a:lvl4pPr>
            <a:lvl5pPr>
              <a:defRPr baseline="0"/>
            </a:lvl5pPr>
          </a:lstStyle>
          <a:p>
            <a:pPr lvl="0"/>
            <a:r>
              <a:rPr lang="en-US" altLang="zh-TW" dirty="0"/>
              <a:t>Enter Your Title Here</a:t>
            </a:r>
          </a:p>
          <a:p>
            <a:pPr lvl="1"/>
            <a:r>
              <a:rPr lang="en-US" altLang="zh-TW" dirty="0"/>
              <a:t>Second level</a:t>
            </a:r>
          </a:p>
          <a:p>
            <a:pPr lvl="2"/>
            <a:r>
              <a:rPr lang="en-US" altLang="zh-TW" dirty="0"/>
              <a:t>Third level</a:t>
            </a:r>
            <a:endParaRPr lang="zh-TW" altLang="en-US" dirty="0"/>
          </a:p>
          <a:p>
            <a:pPr lvl="3"/>
            <a:r>
              <a:rPr lang="en-US" altLang="zh-TW" dirty="0"/>
              <a:t>Fourth level</a:t>
            </a:r>
            <a:endParaRPr lang="zh-TW" altLang="en-US" dirty="0"/>
          </a:p>
          <a:p>
            <a:pPr lvl="4"/>
            <a:r>
              <a:rPr lang="en-US" altLang="zh-TW" dirty="0"/>
              <a:t>Fifth level</a:t>
            </a:r>
            <a:endParaRPr lang="zh-TW" altLang="en-US" dirty="0"/>
          </a:p>
        </p:txBody>
      </p:sp>
    </p:spTree>
    <p:extLst>
      <p:ext uri="{BB962C8B-B14F-4D97-AF65-F5344CB8AC3E}">
        <p14:creationId xmlns:p14="http://schemas.microsoft.com/office/powerpoint/2010/main" val="66345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6C80FAF-DBC2-4EDA-BF7B-2A5322F870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52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Large Bullet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7484" y="411797"/>
            <a:ext cx="10972800" cy="1158240"/>
          </a:xfrm>
        </p:spPr>
        <p:txBody>
          <a:bodyPr/>
          <a:lstStyle>
            <a:lvl1pPr>
              <a:defRPr/>
            </a:lvl1pPr>
          </a:lstStyle>
          <a:p>
            <a:r>
              <a:rPr lang="en-US" err="1"/>
              <a:t>28pt</a:t>
            </a:r>
            <a:r>
              <a:rPr lang="en-US"/>
              <a:t> Intel Clear Light Headline</a:t>
            </a:r>
          </a:p>
        </p:txBody>
      </p:sp>
      <p:sp>
        <p:nvSpPr>
          <p:cNvPr id="9" name="Content Placeholder 8"/>
          <p:cNvSpPr>
            <a:spLocks noGrp="1"/>
          </p:cNvSpPr>
          <p:nvPr>
            <p:ph sz="quarter" idx="13" hasCustomPrompt="1"/>
          </p:nvPr>
        </p:nvSpPr>
        <p:spPr>
          <a:xfrm>
            <a:off x="607484" y="1604434"/>
            <a:ext cx="10970683" cy="4567767"/>
          </a:xfrm>
        </p:spPr>
        <p:txBody>
          <a:bodyPr/>
          <a:lstStyle>
            <a:lvl2pPr>
              <a:defRPr sz="2400"/>
            </a:lvl2pPr>
            <a:lvl3pPr>
              <a:defRPr sz="2400"/>
            </a:lvl3pPr>
            <a:lvl4pPr>
              <a:defRPr sz="2133"/>
            </a:lvl4pPr>
          </a:lstStyle>
          <a:p>
            <a:pPr lvl="0"/>
            <a:r>
              <a:rPr lang="en-US"/>
              <a:t>18pt Intel Clear body text</a:t>
            </a:r>
          </a:p>
          <a:p>
            <a:pPr lvl="1"/>
            <a:r>
              <a:rPr lang="en-US"/>
              <a:t>18pt Intel Clear bullet one</a:t>
            </a:r>
          </a:p>
          <a:p>
            <a:pPr lvl="2"/>
            <a:r>
              <a:rPr lang="en-US"/>
              <a:t>18pt Intel Clear sub-bullet</a:t>
            </a:r>
          </a:p>
          <a:p>
            <a:pPr lvl="3"/>
            <a:r>
              <a:rPr lang="en-US"/>
              <a:t>16pt Intel Clear fourth level</a:t>
            </a:r>
          </a:p>
          <a:p>
            <a:pPr lvl="4"/>
            <a:r>
              <a:rPr lang="en-US" err="1"/>
              <a:t>14pt</a:t>
            </a:r>
            <a:r>
              <a:rPr lang="en-US"/>
              <a:t> Intel Clear fifth level</a:t>
            </a:r>
          </a:p>
        </p:txBody>
      </p:sp>
    </p:spTree>
    <p:extLst>
      <p:ext uri="{BB962C8B-B14F-4D97-AF65-F5344CB8AC3E}">
        <p14:creationId xmlns:p14="http://schemas.microsoft.com/office/powerpoint/2010/main" val="331350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50181" y="296333"/>
            <a:ext cx="9571015" cy="1143000"/>
          </a:xfrm>
        </p:spPr>
        <p:txBody>
          <a:bodyPr/>
          <a:lstStyle>
            <a:lvl1pPr>
              <a:defRPr sz="3733"/>
            </a:lvl1pPr>
          </a:lstStyle>
          <a:p>
            <a:r>
              <a:rPr lang="en-US" dirty="0"/>
              <a:t>Click to edit Master title style</a:t>
            </a:r>
          </a:p>
        </p:txBody>
      </p:sp>
      <p:sp>
        <p:nvSpPr>
          <p:cNvPr id="5" name="Rectangle 3"/>
          <p:cNvSpPr>
            <a:spLocks noGrp="1" noChangeArrowheads="1"/>
          </p:cNvSpPr>
          <p:nvPr>
            <p:ph idx="1"/>
          </p:nvPr>
        </p:nvSpPr>
        <p:spPr bwMode="auto">
          <a:xfrm>
            <a:off x="914400" y="1896362"/>
            <a:ext cx="10363200" cy="4199639"/>
          </a:xfrm>
          <a:prstGeom prst="rect">
            <a:avLst/>
          </a:prstGeom>
          <a:noFill/>
          <a:ln w="9525">
            <a:noFill/>
            <a:miter lim="800000"/>
            <a:headEnd/>
            <a:tailEnd/>
          </a:ln>
        </p:spPr>
        <p:txBody>
          <a:bodyPr/>
          <a:lstStyle>
            <a:lvl1pPr marL="457189" indent="-457189">
              <a:buFont typeface="Wingdings" panose="05000000000000000000" pitchFamily="2" charset="2"/>
              <a:buChar char="§"/>
              <a:defRPr>
                <a:solidFill>
                  <a:srgbClr val="0D3896"/>
                </a:solidFill>
              </a:defRPr>
            </a:lvl1pPr>
            <a:lvl2pPr marL="990575" indent="-380990">
              <a:buFont typeface="Arial" panose="020B0604020202020204" pitchFamily="34" charset="0"/>
              <a:buChar char="•"/>
              <a:defRPr>
                <a:solidFill>
                  <a:srgbClr val="0D3896"/>
                </a:solidFill>
              </a:defRPr>
            </a:lvl2pPr>
            <a:lvl3pPr marL="1523962" indent="-380990">
              <a:buFont typeface="Arial" panose="020B0604020202020204" pitchFamily="34" charset="0"/>
              <a:buChar char="–"/>
              <a:defRPr>
                <a:solidFill>
                  <a:srgbClr val="0D3896"/>
                </a:solidFill>
              </a:defRPr>
            </a:lvl3pPr>
            <a:lvl5pPr>
              <a:buFont typeface="Arial"/>
              <a:buChar char="•"/>
              <a:defRPr/>
            </a:lvl5pPr>
            <a:lvl6pPr marL="1066773" indent="-457189">
              <a:buFont typeface="Wingdings" charset="2"/>
              <a:buChar char="§"/>
              <a:defRPr>
                <a:solidFill>
                  <a:srgbClr val="0D3896"/>
                </a:solidFill>
              </a:defRPr>
            </a:lvl6pPr>
            <a:lvl7pPr marL="1682709" indent="-463539">
              <a:buFont typeface="Courier New"/>
              <a:buChar char="o"/>
              <a:defRPr>
                <a:solidFill>
                  <a:srgbClr val="0D3896"/>
                </a:solidFill>
              </a:defRPr>
            </a:lvl7pPr>
          </a:lstStyle>
          <a:p>
            <a:pPr lvl="0"/>
            <a:r>
              <a:rPr lang="en-US" noProof="0" dirty="0"/>
              <a:t>Click to edit Master text</a:t>
            </a:r>
          </a:p>
          <a:p>
            <a:pPr lvl="1"/>
            <a:r>
              <a:rPr lang="en-US" noProof="0" dirty="0"/>
              <a:t>Second level</a:t>
            </a:r>
          </a:p>
          <a:p>
            <a:pPr lvl="2"/>
            <a:r>
              <a:rPr lang="en-US" noProof="0" dirty="0"/>
              <a:t>Third level</a:t>
            </a:r>
          </a:p>
        </p:txBody>
      </p:sp>
      <p:sp>
        <p:nvSpPr>
          <p:cNvPr id="4" name="Rectangle 4"/>
          <p:cNvSpPr>
            <a:spLocks noGrp="1" noChangeArrowheads="1"/>
          </p:cNvSpPr>
          <p:nvPr>
            <p:ph type="dt" sz="half" idx="10"/>
          </p:nvPr>
        </p:nvSpPr>
        <p:spPr/>
        <p:txBody>
          <a:bodyPr/>
          <a:lstStyle>
            <a:lvl1pPr>
              <a:defRPr/>
            </a:lvl1pPr>
          </a:lstStyle>
          <a:p>
            <a:pPr>
              <a:defRPr/>
            </a:pPr>
            <a:r>
              <a:rPr lang="en-US" dirty="0"/>
              <a:t>NVMe Developer Days </a:t>
            </a:r>
            <a:r>
              <a:rPr lang="is-IS" dirty="0"/>
              <a:t>2018</a:t>
            </a:r>
            <a:endParaRPr lang="en-US" dirty="0"/>
          </a:p>
          <a:p>
            <a:pPr>
              <a:defRPr/>
            </a:pPr>
            <a:r>
              <a:rPr lang="en-US" dirty="0"/>
              <a:t>San Diego, CA</a:t>
            </a:r>
          </a:p>
        </p:txBody>
      </p:sp>
      <p:sp>
        <p:nvSpPr>
          <p:cNvPr id="6" name="Rectangle 6"/>
          <p:cNvSpPr>
            <a:spLocks noGrp="1" noChangeArrowheads="1"/>
          </p:cNvSpPr>
          <p:nvPr>
            <p:ph type="sldNum" sz="quarter" idx="11"/>
          </p:nvPr>
        </p:nvSpPr>
        <p:spPr/>
        <p:txBody>
          <a:bodyPr/>
          <a:lstStyle>
            <a:lvl1pPr>
              <a:defRPr/>
            </a:lvl1pPr>
          </a:lstStyle>
          <a:p>
            <a:pPr>
              <a:defRPr/>
            </a:pPr>
            <a:endParaRPr lang="en-US" altLang="en-US"/>
          </a:p>
          <a:p>
            <a:pPr>
              <a:defRPr/>
            </a:pPr>
            <a:fld id="{330C92AA-4EC6-3E47-905E-8C9F1C5EAFB3}" type="slidenum">
              <a:rPr lang="en-US" altLang="en-US"/>
              <a:pPr>
                <a:defRPr/>
              </a:pPr>
              <a:t>‹#›</a:t>
            </a:fld>
            <a:endParaRPr lang="en-US" altLang="en-US"/>
          </a:p>
        </p:txBody>
      </p:sp>
    </p:spTree>
    <p:extLst>
      <p:ext uri="{BB962C8B-B14F-4D97-AF65-F5344CB8AC3E}">
        <p14:creationId xmlns:p14="http://schemas.microsoft.com/office/powerpoint/2010/main" val="3499049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ubtitle and Content - WDC ">
    <p:spTree>
      <p:nvGrpSpPr>
        <p:cNvPr id="1" name=""/>
        <p:cNvGrpSpPr/>
        <p:nvPr/>
      </p:nvGrpSpPr>
      <p:grpSpPr>
        <a:xfrm>
          <a:off x="0" y="0"/>
          <a:ext cx="0" cy="0"/>
          <a:chOff x="0" y="0"/>
          <a:chExt cx="0" cy="0"/>
        </a:xfrm>
      </p:grpSpPr>
      <p:sp>
        <p:nvSpPr>
          <p:cNvPr id="2" name="Title 1"/>
          <p:cNvSpPr>
            <a:spLocks noGrp="1"/>
          </p:cNvSpPr>
          <p:nvPr>
            <p:ph type="title"/>
          </p:nvPr>
        </p:nvSpPr>
        <p:spPr>
          <a:xfrm>
            <a:off x="472440" y="365760"/>
            <a:ext cx="11247120" cy="487680"/>
          </a:xfrm>
        </p:spPr>
        <p:txBody>
          <a:bodyPr/>
          <a:lstStyle>
            <a:lvl1pPr>
              <a:defRPr sz="3000">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a:xfrm>
            <a:off x="472440" y="1600200"/>
            <a:ext cx="11247120" cy="4572000"/>
          </a:xfrm>
        </p:spPr>
        <p:txBody>
          <a:bodyPr/>
          <a:lstStyle>
            <a:lvl1pPr marL="182870" indent="-182870">
              <a:lnSpc>
                <a:spcPct val="95000"/>
              </a:lnSpc>
              <a:spcBef>
                <a:spcPts val="1200"/>
              </a:spcBef>
              <a:defRPr sz="2200">
                <a:solidFill>
                  <a:schemeClr val="tx1"/>
                </a:solidFill>
              </a:defRPr>
            </a:lvl1pPr>
            <a:lvl2pPr marL="457189" indent="-223833">
              <a:lnSpc>
                <a:spcPct val="95000"/>
              </a:lnSpc>
              <a:spcBef>
                <a:spcPts val="400"/>
              </a:spcBef>
              <a:defRPr sz="1800"/>
            </a:lvl2pPr>
            <a:lvl3pPr marL="630223" indent="-173034">
              <a:lnSpc>
                <a:spcPct val="95000"/>
              </a:lnSpc>
              <a:spcBef>
                <a:spcPts val="400"/>
              </a:spcBef>
              <a:tabLst/>
              <a:defRPr sz="1600"/>
            </a:lvl3pPr>
            <a:lvl4pPr marL="854053" indent="-163509">
              <a:lnSpc>
                <a:spcPct val="95000"/>
              </a:lnSpc>
              <a:spcBef>
                <a:spcPts val="400"/>
              </a:spcBef>
              <a:defRPr sz="1400"/>
            </a:lvl4pPr>
            <a:lvl5pPr marL="914354" indent="-182870">
              <a:lnSpc>
                <a:spcPct val="95000"/>
              </a:lnSpc>
              <a:spcBef>
                <a:spcPts val="400"/>
              </a:spcBef>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ubtitle 2"/>
          <p:cNvSpPr>
            <a:spLocks noGrp="1"/>
          </p:cNvSpPr>
          <p:nvPr>
            <p:ph type="subTitle" idx="13"/>
          </p:nvPr>
        </p:nvSpPr>
        <p:spPr>
          <a:xfrm>
            <a:off x="472440" y="889000"/>
            <a:ext cx="11247120" cy="487680"/>
          </a:xfrm>
        </p:spPr>
        <p:txBody>
          <a:bodyPr/>
          <a:lstStyle>
            <a:lvl1pPr marL="0" indent="0" algn="l">
              <a:buNone/>
              <a:defRPr b="0" i="1">
                <a:solidFill>
                  <a:schemeClr val="accent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4874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6DC16D-00FB-4A90-8269-94A666E7928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2"/>
          <p:cNvSpPr>
            <a:spLocks noGrp="1" noChangeArrowheads="1"/>
          </p:cNvSpPr>
          <p:nvPr>
            <p:ph type="title"/>
          </p:nvPr>
        </p:nvSpPr>
        <p:spPr bwMode="auto">
          <a:xfrm>
            <a:off x="609601" y="230191"/>
            <a:ext cx="9809692" cy="922335"/>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en-US" altLang="zh-TW" dirty="0"/>
              <a:t>Enter Your Title Here (Calibri Bold/Size28/Blue)</a:t>
            </a:r>
            <a:endParaRPr lang="de-DE" altLang="zh-TW" dirty="0"/>
          </a:p>
        </p:txBody>
      </p:sp>
      <p:sp>
        <p:nvSpPr>
          <p:cNvPr id="17" name="Rectangle 1033"/>
          <p:cNvSpPr>
            <a:spLocks noChangeArrowheads="1"/>
          </p:cNvSpPr>
          <p:nvPr userDrawn="1"/>
        </p:nvSpPr>
        <p:spPr bwMode="auto">
          <a:xfrm>
            <a:off x="9450419" y="6446988"/>
            <a:ext cx="2257487" cy="230832"/>
          </a:xfrm>
          <a:prstGeom prst="rect">
            <a:avLst/>
          </a:prstGeom>
          <a:noFill/>
          <a:ln w="9525">
            <a:noFill/>
            <a:miter lim="800000"/>
            <a:headEnd/>
            <a:tailEnd/>
          </a:ln>
          <a:effectLst/>
        </p:spPr>
        <p:txBody>
          <a:bodyPr wrap="square">
            <a:spAutoFit/>
          </a:bodyPr>
          <a:lstStyle/>
          <a:p>
            <a:pPr eaLnBrk="0" hangingPunct="0">
              <a:defRPr/>
            </a:pPr>
            <a:r>
              <a:rPr kumimoji="0" lang="en-US" altLang="zh-TW" sz="900" b="0" dirty="0">
                <a:solidFill>
                  <a:schemeClr val="bg2">
                    <a:lumMod val="50000"/>
                  </a:schemeClr>
                </a:solidFill>
                <a:latin typeface="Calibri" panose="020F0502020204030204" pitchFamily="34" charset="0"/>
              </a:rPr>
              <a:t>ATP Confidential</a:t>
            </a:r>
            <a:r>
              <a:rPr kumimoji="0" lang="en-US" altLang="zh-TW" sz="900" b="0" dirty="0">
                <a:solidFill>
                  <a:schemeClr val="bg2">
                    <a:lumMod val="50000"/>
                  </a:schemeClr>
                </a:solidFill>
                <a:latin typeface="Calibri" panose="020F0502020204030204" pitchFamily="34" charset="0"/>
                <a:cs typeface="Arial" charset="0"/>
              </a:rPr>
              <a:t> © ATP Electronics, Inc</a:t>
            </a:r>
            <a:r>
              <a:rPr kumimoji="0" lang="en-US" altLang="zh-TW" sz="900" b="1" dirty="0">
                <a:solidFill>
                  <a:schemeClr val="accent2">
                    <a:lumMod val="75000"/>
                  </a:schemeClr>
                </a:solidFill>
                <a:latin typeface="Calibri" panose="020F0502020204030204" pitchFamily="34" charset="0"/>
                <a:cs typeface="Arial" charset="0"/>
              </a:rPr>
              <a:t>. </a:t>
            </a:r>
          </a:p>
        </p:txBody>
      </p:sp>
      <p:sp>
        <p:nvSpPr>
          <p:cNvPr id="18" name="投影片編號版面配置區 5"/>
          <p:cNvSpPr txBox="1">
            <a:spLocks/>
          </p:cNvSpPr>
          <p:nvPr userDrawn="1"/>
        </p:nvSpPr>
        <p:spPr>
          <a:xfrm>
            <a:off x="11194677" y="6200472"/>
            <a:ext cx="647700" cy="360362"/>
          </a:xfrm>
          <a:prstGeom prst="rect">
            <a:avLst/>
          </a:prstGeom>
        </p:spPr>
        <p:txBody>
          <a:bodyPr anchor="ctr"/>
          <a:lstStyle/>
          <a:p>
            <a:pPr algn="r" eaLnBrk="0" hangingPunct="0">
              <a:defRPr/>
            </a:pPr>
            <a:fld id="{072C012F-9D25-4F98-ABAD-2EB477AB4FE2}" type="slidenum">
              <a:rPr kumimoji="0" lang="zh-TW" altLang="en-US" sz="1200" b="0">
                <a:solidFill>
                  <a:schemeClr val="bg2">
                    <a:lumMod val="50000"/>
                  </a:schemeClr>
                </a:solidFill>
                <a:latin typeface="Calibri" panose="020F0502020204030204" pitchFamily="34" charset="0"/>
              </a:rPr>
              <a:pPr algn="r" eaLnBrk="0" hangingPunct="0">
                <a:defRPr/>
              </a:pPr>
              <a:t>‹#›</a:t>
            </a:fld>
            <a:endParaRPr kumimoji="0" lang="zh-TW" altLang="en-US" sz="1200" b="0" dirty="0">
              <a:solidFill>
                <a:schemeClr val="bg2">
                  <a:lumMod val="50000"/>
                </a:schemeClr>
              </a:solidFill>
              <a:latin typeface="Calibri" panose="020F0502020204030204" pitchFamily="34" charset="0"/>
            </a:endParaRPr>
          </a:p>
        </p:txBody>
      </p:sp>
      <p:sp>
        <p:nvSpPr>
          <p:cNvPr id="2" name="文字版面配置區 1"/>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TW" dirty="0"/>
              <a:t>Enter Your</a:t>
            </a:r>
            <a:r>
              <a:rPr lang="zh-TW" altLang="en-US" dirty="0"/>
              <a:t> </a:t>
            </a:r>
            <a:r>
              <a:rPr lang="en-US" altLang="zh-TW" dirty="0"/>
              <a:t>Subtitle Here (Calibri Bold/Size 24)</a:t>
            </a:r>
          </a:p>
          <a:p>
            <a:pPr lvl="1"/>
            <a:r>
              <a:rPr lang="en-US" altLang="zh-TW" dirty="0"/>
              <a:t>Second level (size20)</a:t>
            </a:r>
            <a:endParaRPr lang="zh-TW" altLang="en-US" dirty="0"/>
          </a:p>
          <a:p>
            <a:pPr lvl="2"/>
            <a:r>
              <a:rPr lang="en-US" altLang="zh-TW" dirty="0"/>
              <a:t>Third level (size 14)</a:t>
            </a:r>
          </a:p>
          <a:p>
            <a:pPr lvl="3"/>
            <a:r>
              <a:rPr lang="en-US" altLang="zh-TW" dirty="0"/>
              <a:t>Fourth level (size14)</a:t>
            </a:r>
          </a:p>
          <a:p>
            <a:pPr lvl="4"/>
            <a:r>
              <a:rPr lang="en-US" altLang="zh-TW" dirty="0"/>
              <a:t>Fifth level (size14)</a:t>
            </a:r>
            <a:endParaRPr lang="zh-TW" altLang="en-US" dirty="0"/>
          </a:p>
        </p:txBody>
      </p:sp>
    </p:spTree>
    <p:extLst>
      <p:ext uri="{BB962C8B-B14F-4D97-AF65-F5344CB8AC3E}">
        <p14:creationId xmlns:p14="http://schemas.microsoft.com/office/powerpoint/2010/main" val="2797668822"/>
      </p:ext>
    </p:extLst>
  </p:cSld>
  <p:clrMap bg1="lt1" tx1="dk1" bg2="lt2" tx2="dk2" accent1="accent1" accent2="accent2" accent3="accent3" accent4="accent4" accent5="accent5" accent6="accent6" hlink="hlink" folHlink="folHlink"/>
  <p:sldLayoutIdLst>
    <p:sldLayoutId id="2147483762" r:id="rId1"/>
    <p:sldLayoutId id="2147483757" r:id="rId2"/>
    <p:sldLayoutId id="2147483763" r:id="rId3"/>
    <p:sldLayoutId id="2147483758" r:id="rId4"/>
    <p:sldLayoutId id="2147483756" r:id="rId5"/>
    <p:sldLayoutId id="2147483764" r:id="rId6"/>
    <p:sldLayoutId id="2147483765" r:id="rId7"/>
    <p:sldLayoutId id="2147483766" r:id="rId8"/>
  </p:sldLayoutIdLst>
  <p:txStyles>
    <p:titleStyle>
      <a:lvl1pPr algn="l" defTabSz="914400" rtl="0" eaLnBrk="1" latinLnBrk="0" hangingPunct="1">
        <a:spcBef>
          <a:spcPct val="0"/>
        </a:spcBef>
        <a:buNone/>
        <a:defRPr sz="2800" b="1" kern="1200" baseline="0">
          <a:solidFill>
            <a:srgbClr val="033663"/>
          </a:solidFill>
          <a:latin typeface="Calibri" panose="020F0502020204030204" pitchFamily="34" charset="0"/>
          <a:ea typeface="微軟正黑體" panose="020B0604030504040204" pitchFamily="34" charset="-120"/>
          <a:cs typeface="+mj-cs"/>
        </a:defRPr>
      </a:lvl1pPr>
    </p:titleStyle>
    <p:body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130.png"/></Relationships>
</file>

<file path=ppt/slides/_rels/slide10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comments" Target="../comments/comment5.xml"/><Relationship Id="rId4" Type="http://schemas.openxmlformats.org/officeDocument/2006/relationships/image" Target="../media/image132.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11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4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08.xml"/><Relationship Id="rId1" Type="http://schemas.openxmlformats.org/officeDocument/2006/relationships/slideLayout" Target="../slideLayouts/slideLayout4.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hyperlink" Target="http://nvmexpress.or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nvmexpress.or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7.xml"/><Relationship Id="rId1" Type="http://schemas.openxmlformats.org/officeDocument/2006/relationships/slideLayout" Target="../slideLayouts/slideLayout6.xml"/><Relationship Id="rId5" Type="http://schemas.openxmlformats.org/officeDocument/2006/relationships/image" Target="../media/image122.png"/><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A261BDE-CE0E-45A7-809D-2BAF0C5D3F57}"/>
              </a:ext>
            </a:extLst>
          </p:cNvPr>
          <p:cNvSpPr>
            <a:spLocks noGrp="1"/>
          </p:cNvSpPr>
          <p:nvPr>
            <p:ph type="ctrTitle" sz="quarter"/>
          </p:nvPr>
        </p:nvSpPr>
        <p:spPr/>
        <p:txBody>
          <a:bodyPr/>
          <a:lstStyle/>
          <a:p>
            <a:r>
              <a:rPr lang="en-US" altLang="zh-TW" dirty="0"/>
              <a:t>NVMe &amp; MI</a:t>
            </a:r>
            <a:endParaRPr lang="zh-TW" altLang="en-US" dirty="0"/>
          </a:p>
        </p:txBody>
      </p:sp>
      <p:sp>
        <p:nvSpPr>
          <p:cNvPr id="5" name="副標題 4">
            <a:extLst>
              <a:ext uri="{FF2B5EF4-FFF2-40B4-BE49-F238E27FC236}">
                <a16:creationId xmlns:a16="http://schemas.microsoft.com/office/drawing/2014/main" id="{C0D6B550-636C-4FCA-A744-AD3D5B2937B6}"/>
              </a:ext>
            </a:extLst>
          </p:cNvPr>
          <p:cNvSpPr>
            <a:spLocks noGrp="1"/>
          </p:cNvSpPr>
          <p:nvPr>
            <p:ph type="subTitle" sz="quarter" idx="1"/>
          </p:nvPr>
        </p:nvSpPr>
        <p:spPr/>
        <p:txBody>
          <a:bodyPr/>
          <a:lstStyle/>
          <a:p>
            <a:r>
              <a:rPr lang="en-US" altLang="zh-TW" dirty="0"/>
              <a:t>Eng.#3 SW Eng., James Hsiao</a:t>
            </a:r>
          </a:p>
          <a:p>
            <a:endParaRPr lang="zh-TW" altLang="en-US" dirty="0"/>
          </a:p>
        </p:txBody>
      </p:sp>
      <p:sp>
        <p:nvSpPr>
          <p:cNvPr id="6" name="內容版面配置區 5">
            <a:extLst>
              <a:ext uri="{FF2B5EF4-FFF2-40B4-BE49-F238E27FC236}">
                <a16:creationId xmlns:a16="http://schemas.microsoft.com/office/drawing/2014/main" id="{9593D1F0-BC7C-4659-B7E2-31BF628C616C}"/>
              </a:ext>
            </a:extLst>
          </p:cNvPr>
          <p:cNvSpPr>
            <a:spLocks noGrp="1"/>
          </p:cNvSpPr>
          <p:nvPr>
            <p:ph sz="quarter" idx="10"/>
          </p:nvPr>
        </p:nvSpPr>
        <p:spPr/>
        <p:txBody>
          <a:bodyPr/>
          <a:lstStyle/>
          <a:p>
            <a:r>
              <a:rPr lang="en-US" altLang="zh-TW" dirty="0"/>
              <a:t>Revision 1.0</a:t>
            </a:r>
            <a:endParaRPr lang="zh-TW" altLang="en-US" dirty="0"/>
          </a:p>
        </p:txBody>
      </p:sp>
      <p:sp>
        <p:nvSpPr>
          <p:cNvPr id="7" name="內容版面配置區 6">
            <a:extLst>
              <a:ext uri="{FF2B5EF4-FFF2-40B4-BE49-F238E27FC236}">
                <a16:creationId xmlns:a16="http://schemas.microsoft.com/office/drawing/2014/main" id="{29F5877B-AC62-4260-A530-76A5189F81C5}"/>
              </a:ext>
            </a:extLst>
          </p:cNvPr>
          <p:cNvSpPr>
            <a:spLocks noGrp="1"/>
          </p:cNvSpPr>
          <p:nvPr>
            <p:ph sz="quarter" idx="11"/>
          </p:nvPr>
        </p:nvSpPr>
        <p:spPr/>
        <p:txBody>
          <a:bodyPr/>
          <a:lstStyle/>
          <a:p>
            <a:r>
              <a:rPr lang="en-US" altLang="zh-TW" dirty="0"/>
              <a:t>23 - June - 2020</a:t>
            </a:r>
          </a:p>
          <a:p>
            <a:endParaRPr lang="zh-TW" altLang="en-US" dirty="0"/>
          </a:p>
        </p:txBody>
      </p:sp>
    </p:spTree>
    <p:extLst>
      <p:ext uri="{BB962C8B-B14F-4D97-AF65-F5344CB8AC3E}">
        <p14:creationId xmlns:p14="http://schemas.microsoft.com/office/powerpoint/2010/main" val="988623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47F97178-20CB-47FE-B876-7C2D40C995A0}"/>
              </a:ext>
            </a:extLst>
          </p:cNvPr>
          <p:cNvSpPr>
            <a:spLocks noGrp="1"/>
          </p:cNvSpPr>
          <p:nvPr>
            <p:ph type="title"/>
          </p:nvPr>
        </p:nvSpPr>
        <p:spPr>
          <a:xfrm>
            <a:off x="698501" y="230191"/>
            <a:ext cx="9720792" cy="922335"/>
          </a:xfrm>
        </p:spPr>
        <p:txBody>
          <a:bodyPr wrap="square" anchor="ctr">
            <a:normAutofit/>
          </a:bodyPr>
          <a:lstStyle/>
          <a:p>
            <a:r>
              <a:rPr lang="en-US" dirty="0"/>
              <a:t>Why NVMe?</a:t>
            </a:r>
          </a:p>
        </p:txBody>
      </p:sp>
      <p:sp>
        <p:nvSpPr>
          <p:cNvPr id="8" name="Content Placeholder 2">
            <a:extLst>
              <a:ext uri="{FF2B5EF4-FFF2-40B4-BE49-F238E27FC236}">
                <a16:creationId xmlns:a16="http://schemas.microsoft.com/office/drawing/2014/main" id="{F59C7D0A-01AE-4D28-9A11-57CCC3D09933}"/>
              </a:ext>
            </a:extLst>
          </p:cNvPr>
          <p:cNvSpPr txBox="1">
            <a:spLocks/>
          </p:cNvSpPr>
          <p:nvPr/>
        </p:nvSpPr>
        <p:spPr>
          <a:xfrm>
            <a:off x="698501" y="1152527"/>
            <a:ext cx="10325099" cy="440300"/>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Removes the performance bottleneck</a:t>
            </a:r>
          </a:p>
        </p:txBody>
      </p:sp>
      <p:pic>
        <p:nvPicPr>
          <p:cNvPr id="4" name="內容版面配置區 3">
            <a:extLst>
              <a:ext uri="{FF2B5EF4-FFF2-40B4-BE49-F238E27FC236}">
                <a16:creationId xmlns:a16="http://schemas.microsoft.com/office/drawing/2014/main" id="{28E219E0-79FA-4148-A1D5-6569CDA0D118}"/>
              </a:ext>
            </a:extLst>
          </p:cNvPr>
          <p:cNvPicPr>
            <a:picLocks noGrp="1" noChangeAspect="1"/>
          </p:cNvPicPr>
          <p:nvPr>
            <p:ph sz="quarter" idx="10"/>
          </p:nvPr>
        </p:nvPicPr>
        <p:blipFill>
          <a:blip r:embed="rId3"/>
          <a:stretch>
            <a:fillRect/>
          </a:stretch>
        </p:blipFill>
        <p:spPr>
          <a:xfrm>
            <a:off x="698501" y="1592827"/>
            <a:ext cx="10325099" cy="3978749"/>
          </a:xfrm>
          <a:prstGeom prst="rect">
            <a:avLst/>
          </a:prstGeom>
        </p:spPr>
      </p:pic>
    </p:spTree>
    <p:extLst>
      <p:ext uri="{BB962C8B-B14F-4D97-AF65-F5344CB8AC3E}">
        <p14:creationId xmlns:p14="http://schemas.microsoft.com/office/powerpoint/2010/main" val="40226275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Out-of-Band Operational Times</a:t>
            </a:r>
          </a:p>
        </p:txBody>
      </p:sp>
      <p:pic>
        <p:nvPicPr>
          <p:cNvPr id="3" name="圖片 2">
            <a:extLst>
              <a:ext uri="{FF2B5EF4-FFF2-40B4-BE49-F238E27FC236}">
                <a16:creationId xmlns:a16="http://schemas.microsoft.com/office/drawing/2014/main" id="{E4DF40AA-1177-4B84-9437-3AAC01A3FBA1}"/>
              </a:ext>
            </a:extLst>
          </p:cNvPr>
          <p:cNvPicPr>
            <a:picLocks noChangeAspect="1"/>
          </p:cNvPicPr>
          <p:nvPr/>
        </p:nvPicPr>
        <p:blipFill>
          <a:blip r:embed="rId3"/>
          <a:stretch>
            <a:fillRect/>
          </a:stretch>
        </p:blipFill>
        <p:spPr>
          <a:xfrm>
            <a:off x="2181312" y="1215699"/>
            <a:ext cx="7829376" cy="5230504"/>
          </a:xfrm>
          <a:prstGeom prst="rect">
            <a:avLst/>
          </a:prstGeom>
        </p:spPr>
      </p:pic>
    </p:spTree>
    <p:extLst>
      <p:ext uri="{BB962C8B-B14F-4D97-AF65-F5344CB8AC3E}">
        <p14:creationId xmlns:p14="http://schemas.microsoft.com/office/powerpoint/2010/main" val="14855398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Examples</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20458600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477275" y="1152526"/>
            <a:ext cx="10858500" cy="4385494"/>
          </a:xfrm>
          <a:prstGeom prst="rect">
            <a:avLst/>
          </a:prstGeom>
        </p:spPr>
        <p:txBody>
          <a:bodyPr>
            <a:normAutofit/>
          </a:bodyPr>
          <a:lstStyle/>
          <a:p>
            <a:pPr lvl="1">
              <a:lnSpc>
                <a:spcPts val="2267"/>
              </a:lnSpc>
            </a:pPr>
            <a:r>
              <a:rPr lang="en-US" sz="1800" dirty="0"/>
              <a:t>The Request Messages are sent from the Management Controller to the Management Endpoint and the corresponding Response Messages are sent back from the Management Endpoint to the Management Controller.</a:t>
            </a:r>
          </a:p>
          <a:p>
            <a:pPr lvl="1">
              <a:lnSpc>
                <a:spcPts val="2267"/>
              </a:lnSpc>
            </a:pPr>
            <a:r>
              <a:rPr lang="en-US" sz="1800" dirty="0"/>
              <a:t>The examples assume the following:</a:t>
            </a:r>
          </a:p>
          <a:p>
            <a:pPr lvl="2">
              <a:lnSpc>
                <a:spcPts val="2267"/>
              </a:lnSpc>
            </a:pPr>
            <a:r>
              <a:rPr lang="en-US" sz="1800" dirty="0"/>
              <a:t>Management Endpoint SMBus/I2C address is 3Ah;</a:t>
            </a:r>
          </a:p>
          <a:p>
            <a:pPr lvl="2">
              <a:lnSpc>
                <a:spcPts val="2267"/>
              </a:lnSpc>
            </a:pPr>
            <a:r>
              <a:rPr lang="en-US" sz="1800" dirty="0"/>
              <a:t>Management Controller SMBus/I2C address is 20h; </a:t>
            </a:r>
          </a:p>
          <a:p>
            <a:pPr lvl="2">
              <a:lnSpc>
                <a:spcPts val="2267"/>
              </a:lnSpc>
            </a:pPr>
            <a:r>
              <a:rPr lang="en-US" sz="1800" dirty="0"/>
              <a:t>Management Endpoint MCTP Endpoint ID is 0, examples only use SMBus/I2C address;</a:t>
            </a:r>
          </a:p>
          <a:p>
            <a:pPr lvl="2">
              <a:lnSpc>
                <a:spcPts val="2267"/>
              </a:lnSpc>
            </a:pPr>
            <a:r>
              <a:rPr lang="en-US" sz="1800" dirty="0"/>
              <a:t>Management Controller MCTP Endpoint ID is 0, examples only use SMBus/I2C address;</a:t>
            </a:r>
          </a:p>
          <a:p>
            <a:pPr lvl="2">
              <a:lnSpc>
                <a:spcPts val="2267"/>
              </a:lnSpc>
            </a:pPr>
            <a:r>
              <a:rPr lang="en-US" sz="1800" dirty="0"/>
              <a:t>MCTP Transmission Unit Size is 64 bytes;</a:t>
            </a:r>
          </a:p>
          <a:p>
            <a:pPr lvl="2">
              <a:lnSpc>
                <a:spcPts val="2267"/>
              </a:lnSpc>
            </a:pPr>
            <a:r>
              <a:rPr lang="en-US" sz="1800" dirty="0"/>
              <a:t>NVMe Storage Device Composite Temperature (CTEMP) is 30 °C;</a:t>
            </a:r>
          </a:p>
          <a:p>
            <a:pPr lvl="2">
              <a:lnSpc>
                <a:spcPts val="2267"/>
              </a:lnSpc>
            </a:pPr>
            <a:r>
              <a:rPr lang="en-US" sz="1800" dirty="0"/>
              <a:t>NVMe Storage Device Controller ID is 1; and</a:t>
            </a:r>
          </a:p>
          <a:p>
            <a:pPr lvl="2">
              <a:lnSpc>
                <a:spcPts val="2267"/>
              </a:lnSpc>
            </a:pPr>
            <a:r>
              <a:rPr lang="en-US" sz="1800" dirty="0"/>
              <a:t>NVMe Storage Device Serial Number is AZ123456.</a:t>
            </a:r>
          </a:p>
          <a:p>
            <a:pPr lvl="2">
              <a:lnSpc>
                <a:spcPts val="2267"/>
              </a:lnSpc>
            </a:pPr>
            <a:endParaRPr lang="en-US" sz="1867" dirty="0"/>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spTree>
    <p:extLst>
      <p:ext uri="{BB962C8B-B14F-4D97-AF65-F5344CB8AC3E}">
        <p14:creationId xmlns:p14="http://schemas.microsoft.com/office/powerpoint/2010/main" val="555437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531660" y="1152526"/>
            <a:ext cx="10536673" cy="730346"/>
          </a:xfrm>
          <a:prstGeom prst="rect">
            <a:avLst/>
          </a:prstGeom>
        </p:spPr>
        <p:txBody>
          <a:bodyPr>
            <a:normAutofit fontScale="85000" lnSpcReduction="10000"/>
          </a:bodyPr>
          <a:lstStyle/>
          <a:p>
            <a:pPr lvl="1">
              <a:lnSpc>
                <a:spcPts val="2267"/>
              </a:lnSpc>
            </a:pPr>
            <a:r>
              <a:rPr lang="en-US" sz="2133" dirty="0"/>
              <a:t>Data Transfers On SMBus: Every byte consists of 8 bits. Each byte transferred on the bus must be followed by an acknowledge bit. Bytes are transferred with the most significant bit (MSB) first.</a:t>
            </a:r>
            <a:endParaRPr lang="en-US" sz="1867" dirty="0"/>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pic>
        <p:nvPicPr>
          <p:cNvPr id="7" name="圖片 6">
            <a:extLst>
              <a:ext uri="{FF2B5EF4-FFF2-40B4-BE49-F238E27FC236}">
                <a16:creationId xmlns:a16="http://schemas.microsoft.com/office/drawing/2014/main" id="{15FA7C48-FCD5-40AE-9DF7-FE8B9E6AA084}"/>
              </a:ext>
            </a:extLst>
          </p:cNvPr>
          <p:cNvPicPr>
            <a:picLocks noChangeAspect="1"/>
          </p:cNvPicPr>
          <p:nvPr/>
        </p:nvPicPr>
        <p:blipFill>
          <a:blip r:embed="rId3"/>
          <a:stretch>
            <a:fillRect/>
          </a:stretch>
        </p:blipFill>
        <p:spPr>
          <a:xfrm>
            <a:off x="904875" y="1924334"/>
            <a:ext cx="10382250" cy="3110268"/>
          </a:xfrm>
          <a:prstGeom prst="rect">
            <a:avLst/>
          </a:prstGeom>
        </p:spPr>
      </p:pic>
      <p:sp>
        <p:nvSpPr>
          <p:cNvPr id="8" name="Content Placeholder 2">
            <a:extLst>
              <a:ext uri="{FF2B5EF4-FFF2-40B4-BE49-F238E27FC236}">
                <a16:creationId xmlns:a16="http://schemas.microsoft.com/office/drawing/2014/main" id="{ACD61577-53AE-4036-B84D-A419432DDB0C}"/>
              </a:ext>
            </a:extLst>
          </p:cNvPr>
          <p:cNvSpPr txBox="1">
            <a:spLocks/>
          </p:cNvSpPr>
          <p:nvPr/>
        </p:nvSpPr>
        <p:spPr>
          <a:xfrm>
            <a:off x="531661" y="5076064"/>
            <a:ext cx="10755464" cy="1270145"/>
          </a:xfrm>
          <a:prstGeom prst="rect">
            <a:avLst/>
          </a:prstGeom>
        </p:spPr>
        <p:txBody>
          <a:bodyPr vert="horz" lIns="91440" tIns="45720" rIns="91440" bIns="45720" rtlCol="0">
            <a:normAutofit fontScale="77500" lnSpcReduction="2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2267"/>
              </a:lnSpc>
            </a:pPr>
            <a:r>
              <a:rPr lang="en-US" sz="2133" dirty="0"/>
              <a:t>Packet Error Checking: The Packet Error Checking mechanism improves reliability and communication robustness, whenever applicable, is implemented by appending a Packet Error Code (PEC) at the end of each message transfer. The PEC is a CRC-8 error-checking byte, calculated on all the message bytes (including addresses and read/write bits). The PEC is appended to the message by the device that supplied the last data byte.</a:t>
            </a:r>
            <a:endParaRPr lang="en-US" sz="1867" dirty="0"/>
          </a:p>
        </p:txBody>
      </p:sp>
    </p:spTree>
    <p:extLst>
      <p:ext uri="{BB962C8B-B14F-4D97-AF65-F5344CB8AC3E}">
        <p14:creationId xmlns:p14="http://schemas.microsoft.com/office/powerpoint/2010/main" val="27914698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473974" y="1152526"/>
            <a:ext cx="10218607" cy="919466"/>
          </a:xfrm>
          <a:prstGeom prst="rect">
            <a:avLst/>
          </a:prstGeom>
        </p:spPr>
        <p:txBody>
          <a:bodyPr>
            <a:noAutofit/>
          </a:bodyPr>
          <a:lstStyle/>
          <a:p>
            <a:pPr lvl="1">
              <a:lnSpc>
                <a:spcPts val="2267"/>
              </a:lnSpc>
            </a:pPr>
            <a:r>
              <a:rPr lang="en-US" sz="1600" dirty="0"/>
              <a:t>Example 1: In this example, a Management Controller issues an Identify Command to read the Serial Number (bytes 23:04 of the Identify Controller Data Structure) of an NVMe Storage Device. The NVMe Storage Device’s response is shown in the Example 2.</a:t>
            </a:r>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pic>
        <p:nvPicPr>
          <p:cNvPr id="3" name="圖片 2">
            <a:extLst>
              <a:ext uri="{FF2B5EF4-FFF2-40B4-BE49-F238E27FC236}">
                <a16:creationId xmlns:a16="http://schemas.microsoft.com/office/drawing/2014/main" id="{E7F71D00-42AB-4C6F-84F9-D1CB65EA8890}"/>
              </a:ext>
            </a:extLst>
          </p:cNvPr>
          <p:cNvPicPr>
            <a:picLocks noChangeAspect="1"/>
          </p:cNvPicPr>
          <p:nvPr/>
        </p:nvPicPr>
        <p:blipFill>
          <a:blip r:embed="rId3"/>
          <a:stretch>
            <a:fillRect/>
          </a:stretch>
        </p:blipFill>
        <p:spPr>
          <a:xfrm>
            <a:off x="1997233" y="2071992"/>
            <a:ext cx="6047541" cy="4333154"/>
          </a:xfrm>
          <a:prstGeom prst="rect">
            <a:avLst/>
          </a:prstGeom>
        </p:spPr>
      </p:pic>
    </p:spTree>
    <p:extLst>
      <p:ext uri="{BB962C8B-B14F-4D97-AF65-F5344CB8AC3E}">
        <p14:creationId xmlns:p14="http://schemas.microsoft.com/office/powerpoint/2010/main" val="18411956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513484" y="1152526"/>
            <a:ext cx="9905809" cy="1266209"/>
          </a:xfrm>
          <a:prstGeom prst="rect">
            <a:avLst/>
          </a:prstGeom>
        </p:spPr>
        <p:txBody>
          <a:bodyPr>
            <a:noAutofit/>
          </a:bodyPr>
          <a:lstStyle/>
          <a:p>
            <a:pPr lvl="1">
              <a:lnSpc>
                <a:spcPts val="2267"/>
              </a:lnSpc>
            </a:pPr>
            <a:r>
              <a:rPr lang="en-US" sz="1600" dirty="0"/>
              <a:t>Example 2: This example shows an NVMe Storage Device’s Response Message to the Identify Command from Example 1. This message is small enough to fit in a single packet so both MCTP SOM and EOM flags are set. The NVM Express specification defines the format (</a:t>
            </a:r>
            <a:r>
              <a:rPr lang="en-US" sz="1600" dirty="0" err="1"/>
              <a:t>Dwords</a:t>
            </a:r>
            <a:r>
              <a:rPr lang="en-US" sz="1600" dirty="0"/>
              <a:t> 0, 1, and 3) of the Identify Controller Data Structure bytes that are returned.</a:t>
            </a:r>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pic>
        <p:nvPicPr>
          <p:cNvPr id="7" name="圖片 6">
            <a:extLst>
              <a:ext uri="{FF2B5EF4-FFF2-40B4-BE49-F238E27FC236}">
                <a16:creationId xmlns:a16="http://schemas.microsoft.com/office/drawing/2014/main" id="{8AE972B8-C28B-4A63-8927-6DA2E23C2CDB}"/>
              </a:ext>
            </a:extLst>
          </p:cNvPr>
          <p:cNvPicPr>
            <a:picLocks noChangeAspect="1"/>
          </p:cNvPicPr>
          <p:nvPr/>
        </p:nvPicPr>
        <p:blipFill>
          <a:blip r:embed="rId3"/>
          <a:stretch>
            <a:fillRect/>
          </a:stretch>
        </p:blipFill>
        <p:spPr>
          <a:xfrm>
            <a:off x="1759120" y="2851948"/>
            <a:ext cx="8114707" cy="3180797"/>
          </a:xfrm>
          <a:prstGeom prst="rect">
            <a:avLst/>
          </a:prstGeom>
        </p:spPr>
      </p:pic>
    </p:spTree>
    <p:extLst>
      <p:ext uri="{BB962C8B-B14F-4D97-AF65-F5344CB8AC3E}">
        <p14:creationId xmlns:p14="http://schemas.microsoft.com/office/powerpoint/2010/main" val="17231233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534344" y="1113527"/>
            <a:ext cx="10615493" cy="922335"/>
          </a:xfrm>
          <a:prstGeom prst="rect">
            <a:avLst/>
          </a:prstGeom>
        </p:spPr>
        <p:txBody>
          <a:bodyPr>
            <a:normAutofit/>
          </a:bodyPr>
          <a:lstStyle/>
          <a:p>
            <a:pPr lvl="1">
              <a:lnSpc>
                <a:spcPts val="2267"/>
              </a:lnSpc>
            </a:pPr>
            <a:r>
              <a:rPr lang="en-US" sz="1600" dirty="0"/>
              <a:t>Example 3: In this example, a Management Controller issues an NVM Subsystem Health Status Poll command and clears the Composite Controller Status.</a:t>
            </a:r>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sp>
        <p:nvSpPr>
          <p:cNvPr id="8" name="Content Placeholder 2">
            <a:extLst>
              <a:ext uri="{FF2B5EF4-FFF2-40B4-BE49-F238E27FC236}">
                <a16:creationId xmlns:a16="http://schemas.microsoft.com/office/drawing/2014/main" id="{A47B64A5-44E9-40D6-8355-828088818098}"/>
              </a:ext>
            </a:extLst>
          </p:cNvPr>
          <p:cNvSpPr txBox="1">
            <a:spLocks/>
          </p:cNvSpPr>
          <p:nvPr/>
        </p:nvSpPr>
        <p:spPr>
          <a:xfrm>
            <a:off x="534344" y="3541118"/>
            <a:ext cx="10287178" cy="781854"/>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2267"/>
              </a:lnSpc>
            </a:pPr>
            <a:r>
              <a:rPr lang="en-US" sz="1600" dirty="0"/>
              <a:t>Example 4: This example shows an NVMe Storage Device’s response to the NVM Subsystem Health Status Poll command from Example 3.</a:t>
            </a:r>
          </a:p>
        </p:txBody>
      </p:sp>
      <p:pic>
        <p:nvPicPr>
          <p:cNvPr id="3" name="圖片 2">
            <a:extLst>
              <a:ext uri="{FF2B5EF4-FFF2-40B4-BE49-F238E27FC236}">
                <a16:creationId xmlns:a16="http://schemas.microsoft.com/office/drawing/2014/main" id="{6C82EC8A-1257-4FE7-B26E-2F6D97916C19}"/>
              </a:ext>
            </a:extLst>
          </p:cNvPr>
          <p:cNvPicPr>
            <a:picLocks noChangeAspect="1"/>
          </p:cNvPicPr>
          <p:nvPr/>
        </p:nvPicPr>
        <p:blipFill>
          <a:blip r:embed="rId3"/>
          <a:stretch>
            <a:fillRect/>
          </a:stretch>
        </p:blipFill>
        <p:spPr>
          <a:xfrm>
            <a:off x="1972621" y="1959968"/>
            <a:ext cx="7219950" cy="1581150"/>
          </a:xfrm>
          <a:prstGeom prst="rect">
            <a:avLst/>
          </a:prstGeom>
        </p:spPr>
      </p:pic>
      <p:pic>
        <p:nvPicPr>
          <p:cNvPr id="9" name="圖片 8">
            <a:extLst>
              <a:ext uri="{FF2B5EF4-FFF2-40B4-BE49-F238E27FC236}">
                <a16:creationId xmlns:a16="http://schemas.microsoft.com/office/drawing/2014/main" id="{B219A92F-506B-4092-912D-D9DE3673A575}"/>
              </a:ext>
            </a:extLst>
          </p:cNvPr>
          <p:cNvPicPr>
            <a:picLocks noChangeAspect="1"/>
          </p:cNvPicPr>
          <p:nvPr/>
        </p:nvPicPr>
        <p:blipFill>
          <a:blip r:embed="rId4"/>
          <a:stretch>
            <a:fillRect/>
          </a:stretch>
        </p:blipFill>
        <p:spPr>
          <a:xfrm>
            <a:off x="2020246" y="4322972"/>
            <a:ext cx="7172325" cy="1704975"/>
          </a:xfrm>
          <a:prstGeom prst="rect">
            <a:avLst/>
          </a:prstGeom>
        </p:spPr>
      </p:pic>
    </p:spTree>
    <p:extLst>
      <p:ext uri="{BB962C8B-B14F-4D97-AF65-F5344CB8AC3E}">
        <p14:creationId xmlns:p14="http://schemas.microsoft.com/office/powerpoint/2010/main" val="761505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NVMe-MI Messages over SMBus/I2C</a:t>
            </a:r>
          </a:p>
        </p:txBody>
      </p:sp>
      <p:sp>
        <p:nvSpPr>
          <p:cNvPr id="6" name="Content Placeholder 2"/>
          <p:cNvSpPr>
            <a:spLocks noGrp="1"/>
          </p:cNvSpPr>
          <p:nvPr>
            <p:ph sz="quarter" idx="10"/>
          </p:nvPr>
        </p:nvSpPr>
        <p:spPr>
          <a:xfrm>
            <a:off x="528752" y="1019348"/>
            <a:ext cx="10060290" cy="561116"/>
          </a:xfrm>
          <a:prstGeom prst="rect">
            <a:avLst/>
          </a:prstGeom>
        </p:spPr>
        <p:txBody>
          <a:bodyPr>
            <a:normAutofit/>
          </a:bodyPr>
          <a:lstStyle/>
          <a:p>
            <a:pPr lvl="1">
              <a:lnSpc>
                <a:spcPts val="2267"/>
              </a:lnSpc>
            </a:pPr>
            <a:r>
              <a:rPr lang="en-US" sz="1600" dirty="0"/>
              <a:t>Example 5: This example shows a Management Controller issuing a Replay Control Primitive.</a:t>
            </a:r>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sp>
        <p:nvSpPr>
          <p:cNvPr id="8" name="Content Placeholder 2">
            <a:extLst>
              <a:ext uri="{FF2B5EF4-FFF2-40B4-BE49-F238E27FC236}">
                <a16:creationId xmlns:a16="http://schemas.microsoft.com/office/drawing/2014/main" id="{A47B64A5-44E9-40D6-8355-828088818098}"/>
              </a:ext>
            </a:extLst>
          </p:cNvPr>
          <p:cNvSpPr txBox="1">
            <a:spLocks/>
          </p:cNvSpPr>
          <p:nvPr/>
        </p:nvSpPr>
        <p:spPr>
          <a:xfrm>
            <a:off x="528752" y="3429000"/>
            <a:ext cx="10352390" cy="1044530"/>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2267"/>
              </a:lnSpc>
            </a:pPr>
            <a:r>
              <a:rPr lang="en-US" sz="1600" dirty="0"/>
              <a:t>Example 6: This example shows an NVMe Storage Device sending an acknowledgement Response Message to the Replay Control Primitive and then sending a second Response Message that replays the previous Response Message from specified offset of zero.</a:t>
            </a:r>
          </a:p>
        </p:txBody>
      </p:sp>
      <p:pic>
        <p:nvPicPr>
          <p:cNvPr id="7" name="圖片 6">
            <a:extLst>
              <a:ext uri="{FF2B5EF4-FFF2-40B4-BE49-F238E27FC236}">
                <a16:creationId xmlns:a16="http://schemas.microsoft.com/office/drawing/2014/main" id="{FA197EF6-EE7F-4697-AEA3-41CF43AE35C0}"/>
              </a:ext>
            </a:extLst>
          </p:cNvPr>
          <p:cNvPicPr>
            <a:picLocks noChangeAspect="1"/>
          </p:cNvPicPr>
          <p:nvPr/>
        </p:nvPicPr>
        <p:blipFill>
          <a:blip r:embed="rId3"/>
          <a:stretch>
            <a:fillRect/>
          </a:stretch>
        </p:blipFill>
        <p:spPr>
          <a:xfrm>
            <a:off x="1629558" y="1721493"/>
            <a:ext cx="7124700" cy="1162050"/>
          </a:xfrm>
          <a:prstGeom prst="rect">
            <a:avLst/>
          </a:prstGeom>
        </p:spPr>
      </p:pic>
      <p:pic>
        <p:nvPicPr>
          <p:cNvPr id="10" name="圖片 9">
            <a:extLst>
              <a:ext uri="{FF2B5EF4-FFF2-40B4-BE49-F238E27FC236}">
                <a16:creationId xmlns:a16="http://schemas.microsoft.com/office/drawing/2014/main" id="{19DCF59A-47AA-4A18-9CCA-004620BA7C19}"/>
              </a:ext>
            </a:extLst>
          </p:cNvPr>
          <p:cNvPicPr>
            <a:picLocks noChangeAspect="1"/>
          </p:cNvPicPr>
          <p:nvPr/>
        </p:nvPicPr>
        <p:blipFill>
          <a:blip r:embed="rId4"/>
          <a:stretch>
            <a:fillRect/>
          </a:stretch>
        </p:blipFill>
        <p:spPr>
          <a:xfrm>
            <a:off x="1629558" y="4614559"/>
            <a:ext cx="7124700" cy="1095375"/>
          </a:xfrm>
          <a:prstGeom prst="rect">
            <a:avLst/>
          </a:prstGeom>
        </p:spPr>
      </p:pic>
    </p:spTree>
    <p:extLst>
      <p:ext uri="{BB962C8B-B14F-4D97-AF65-F5344CB8AC3E}">
        <p14:creationId xmlns:p14="http://schemas.microsoft.com/office/powerpoint/2010/main" val="1084601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Introduction</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Denali Open-Channel SSDs</a:t>
            </a:r>
            <a:endParaRPr lang="zh-TW" altLang="en-US" dirty="0"/>
          </a:p>
        </p:txBody>
      </p:sp>
    </p:spTree>
    <p:extLst>
      <p:ext uri="{BB962C8B-B14F-4D97-AF65-F5344CB8AC3E}">
        <p14:creationId xmlns:p14="http://schemas.microsoft.com/office/powerpoint/2010/main" val="26913558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6" name="Content Placeholder 2"/>
          <p:cNvSpPr>
            <a:spLocks noGrp="1"/>
          </p:cNvSpPr>
          <p:nvPr>
            <p:ph sz="quarter" idx="10"/>
          </p:nvPr>
        </p:nvSpPr>
        <p:spPr>
          <a:xfrm>
            <a:off x="698502" y="1152526"/>
            <a:ext cx="10794998" cy="922335"/>
          </a:xfrm>
        </p:spPr>
        <p:txBody>
          <a:bodyPr>
            <a:noAutofit/>
          </a:bodyPr>
          <a:lstStyle/>
          <a:p>
            <a:r>
              <a:rPr lang="en-US" altLang="zh-TW" sz="2000" dirty="0"/>
              <a:t>SM2270</a:t>
            </a:r>
          </a:p>
          <a:p>
            <a:pPr marL="0" indent="0">
              <a:buNone/>
            </a:pPr>
            <a:r>
              <a:rPr lang="en-US" altLang="zh-TW" sz="1600" b="0" dirty="0"/>
              <a:t>Silicon Motion Announces New Dual-Mode Enterprise Class SSD Controller Solution at 2018 Flash Memory Summit:</a:t>
            </a:r>
          </a:p>
          <a:p>
            <a:pPr marL="0" indent="0">
              <a:buNone/>
            </a:pPr>
            <a:r>
              <a:rPr lang="en-US" altLang="zh-TW" sz="1600" b="0" dirty="0"/>
              <a:t>SM2270 SSD controller is designed with standard NVMe™ and Open Channel capabilities for enterprise and data center storage</a:t>
            </a:r>
          </a:p>
          <a:p>
            <a:endParaRPr lang="en-US" sz="2000" dirty="0"/>
          </a:p>
        </p:txBody>
      </p:sp>
      <p:pic>
        <p:nvPicPr>
          <p:cNvPr id="3" name="圖片 2">
            <a:extLst>
              <a:ext uri="{FF2B5EF4-FFF2-40B4-BE49-F238E27FC236}">
                <a16:creationId xmlns:a16="http://schemas.microsoft.com/office/drawing/2014/main" id="{F92AD53E-7B89-470D-83FC-8222D0828461}"/>
              </a:ext>
            </a:extLst>
          </p:cNvPr>
          <p:cNvPicPr>
            <a:picLocks noChangeAspect="1"/>
          </p:cNvPicPr>
          <p:nvPr/>
        </p:nvPicPr>
        <p:blipFill>
          <a:blip r:embed="rId3"/>
          <a:stretch>
            <a:fillRect/>
          </a:stretch>
        </p:blipFill>
        <p:spPr>
          <a:xfrm>
            <a:off x="2277534" y="3582285"/>
            <a:ext cx="6562725" cy="2971800"/>
          </a:xfrm>
          <a:prstGeom prst="rect">
            <a:avLst/>
          </a:prstGeom>
        </p:spPr>
      </p:pic>
      <p:sp>
        <p:nvSpPr>
          <p:cNvPr id="5" name="文字方塊 4">
            <a:extLst>
              <a:ext uri="{FF2B5EF4-FFF2-40B4-BE49-F238E27FC236}">
                <a16:creationId xmlns:a16="http://schemas.microsoft.com/office/drawing/2014/main" id="{3AFA9679-85FE-497E-BE2E-CD8FC5EB816D}"/>
              </a:ext>
            </a:extLst>
          </p:cNvPr>
          <p:cNvSpPr txBox="1"/>
          <p:nvPr/>
        </p:nvSpPr>
        <p:spPr>
          <a:xfrm>
            <a:off x="698501" y="2197290"/>
            <a:ext cx="10050364" cy="1384995"/>
          </a:xfrm>
          <a:prstGeom prst="rect">
            <a:avLst/>
          </a:prstGeom>
          <a:noFill/>
        </p:spPr>
        <p:txBody>
          <a:bodyPr wrap="square" rtlCol="0">
            <a:spAutoFit/>
          </a:bodyPr>
          <a:lstStyle/>
          <a:p>
            <a:r>
              <a:rPr lang="en-US" altLang="zh-TW" sz="1400" dirty="0">
                <a:latin typeface="+mn-lt"/>
              </a:rPr>
              <a:t>The dual-mode SM2270 is a complete SSD controller solution with customer specific or turnkey firmware that can support Open Channel storage implementations as well as standard NVMe protocols. </a:t>
            </a:r>
          </a:p>
          <a:p>
            <a:r>
              <a:rPr lang="en-US" altLang="zh-TW" sz="1400" dirty="0">
                <a:latin typeface="+mn-lt"/>
              </a:rPr>
              <a:t>"The SM2270 is the world's first PCIe SSD controller that supports standard NVMe and Open Channel technology to be available in production. It draws on Silicon Motion's leadership position in flash controller technology and unrivaled knowledge of the data center SSD storage systems," said Wallace C. Kou, President and CEO of Silicon Motion. "This combination makes the SM2270 the ideal controller in SSDs for demanding cloud server and data center applications."</a:t>
            </a:r>
            <a:endParaRPr lang="zh-TW" altLang="en-US" sz="1400" dirty="0">
              <a:latin typeface="+mn-lt"/>
            </a:endParaRPr>
          </a:p>
        </p:txBody>
      </p:sp>
    </p:spTree>
    <p:extLst>
      <p:ext uri="{BB962C8B-B14F-4D97-AF65-F5344CB8AC3E}">
        <p14:creationId xmlns:p14="http://schemas.microsoft.com/office/powerpoint/2010/main" val="1812599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Theory</a:t>
            </a:r>
            <a:r>
              <a:rPr lang="zh-TW" altLang="en-US" dirty="0"/>
              <a:t> </a:t>
            </a:r>
            <a:r>
              <a:rPr lang="en-US" altLang="zh-TW" dirty="0"/>
              <a:t>&amp;</a:t>
            </a:r>
            <a:r>
              <a:rPr lang="zh-TW" altLang="en-US" dirty="0"/>
              <a:t> </a:t>
            </a:r>
            <a:r>
              <a:rPr lang="en-US" altLang="zh-TW" dirty="0"/>
              <a:t>Architecture</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172828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6" name="Content Placeholder 2"/>
          <p:cNvSpPr>
            <a:spLocks noGrp="1"/>
          </p:cNvSpPr>
          <p:nvPr>
            <p:ph sz="quarter" idx="10"/>
          </p:nvPr>
        </p:nvSpPr>
        <p:spPr>
          <a:xfrm>
            <a:off x="698501" y="1154239"/>
            <a:ext cx="10131424" cy="3912344"/>
          </a:xfrm>
        </p:spPr>
        <p:txBody>
          <a:bodyPr>
            <a:noAutofit/>
          </a:bodyPr>
          <a:lstStyle/>
          <a:p>
            <a:pPr lvl="0"/>
            <a:r>
              <a:rPr lang="en-US" altLang="zh-TW" sz="2000" dirty="0"/>
              <a:t>Open-Channel</a:t>
            </a:r>
            <a:endParaRPr lang="en-US" sz="1600" b="0" dirty="0"/>
          </a:p>
          <a:p>
            <a:pPr marL="0" indent="0">
              <a:buNone/>
            </a:pPr>
            <a:r>
              <a:rPr lang="en-US" sz="1400" b="0" dirty="0"/>
              <a:t>A new class of SSDs has been developed known as Open-Channel SSDs. Open-Channel SSDs differ from a traditional SSD in that they expose the internal parallelism of the SSD to the host and allows it manage it. This allows Open-Channel SSDs to provide three properties to the host: </a:t>
            </a:r>
          </a:p>
          <a:p>
            <a:pPr>
              <a:buFont typeface="Wingdings" panose="05000000000000000000" pitchFamily="2" charset="2"/>
              <a:buChar char="l"/>
            </a:pPr>
            <a:r>
              <a:rPr lang="en-US" sz="1400" b="0" dirty="0"/>
              <a:t>I/O Isolation</a:t>
            </a:r>
          </a:p>
          <a:p>
            <a:pPr marL="0" indent="0">
              <a:buNone/>
            </a:pPr>
            <a:r>
              <a:rPr lang="en-US" sz="1400" b="0" dirty="0"/>
              <a:t>I/O isolation provides a method to divide the capacity of the SSD into a number of I/O channels that map the parallel units of the device. This enables an Open-Channel SSD to be used in multi-tenant applications without tenants interfering with each other.</a:t>
            </a:r>
          </a:p>
          <a:p>
            <a:pPr>
              <a:buFont typeface="Wingdings" panose="05000000000000000000" pitchFamily="2" charset="2"/>
              <a:buChar char="l"/>
            </a:pPr>
            <a:r>
              <a:rPr lang="en-US" sz="1400" b="0" dirty="0"/>
              <a:t>Predictable latency</a:t>
            </a:r>
          </a:p>
          <a:p>
            <a:pPr marL="0" indent="0">
              <a:buNone/>
            </a:pPr>
            <a:r>
              <a:rPr lang="en-US" sz="1400" b="0" dirty="0"/>
              <a:t>Predictable latency is achieved by having control in the host over when, where and how I/O are submitted to the SSD.</a:t>
            </a:r>
          </a:p>
          <a:p>
            <a:pPr>
              <a:buFont typeface="Wingdings" panose="05000000000000000000" pitchFamily="2" charset="2"/>
              <a:buChar char="l"/>
            </a:pPr>
            <a:r>
              <a:rPr lang="en-US" sz="1400" b="0" dirty="0"/>
              <a:t>Software-Defined Non-Volatile Memory</a:t>
            </a:r>
          </a:p>
          <a:p>
            <a:pPr marL="0" indent="0">
              <a:buNone/>
            </a:pPr>
            <a:r>
              <a:rPr lang="en-US" sz="1400" b="0" dirty="0"/>
              <a:t>By integrating the SSD flash translation layer into the host, workload optimizations can be applied either within a self-contained flash translation layer, file-system integration or applications themselves.</a:t>
            </a:r>
          </a:p>
          <a:p>
            <a:pPr marL="0" indent="0">
              <a:buNone/>
            </a:pPr>
            <a:endParaRPr lang="en-US" sz="1400" b="0" dirty="0"/>
          </a:p>
          <a:p>
            <a:pPr marL="0" indent="0">
              <a:buNone/>
            </a:pPr>
            <a:r>
              <a:rPr lang="en-US" sz="1400" b="0" dirty="0"/>
              <a:t>Host-Managed Non-Volatile Memory Management </a:t>
            </a:r>
          </a:p>
          <a:p>
            <a:pPr>
              <a:buFont typeface="Wingdings" panose="05000000000000000000" pitchFamily="2" charset="2"/>
              <a:buChar char="l"/>
            </a:pPr>
            <a:r>
              <a:rPr lang="en-US" sz="1400" b="0" dirty="0"/>
              <a:t>Enables the host to control data placement, I/O scheduling and implement tight integrations with file-systems and applications.</a:t>
            </a:r>
          </a:p>
        </p:txBody>
      </p:sp>
      <p:pic>
        <p:nvPicPr>
          <p:cNvPr id="3" name="圖片 2">
            <a:extLst>
              <a:ext uri="{FF2B5EF4-FFF2-40B4-BE49-F238E27FC236}">
                <a16:creationId xmlns:a16="http://schemas.microsoft.com/office/drawing/2014/main" id="{BFBA173C-841E-4DA1-88A2-E9771A7EBA08}"/>
              </a:ext>
            </a:extLst>
          </p:cNvPr>
          <p:cNvPicPr>
            <a:picLocks noChangeAspect="1"/>
          </p:cNvPicPr>
          <p:nvPr/>
        </p:nvPicPr>
        <p:blipFill>
          <a:blip r:embed="rId3"/>
          <a:stretch>
            <a:fillRect/>
          </a:stretch>
        </p:blipFill>
        <p:spPr>
          <a:xfrm>
            <a:off x="2869217" y="5066583"/>
            <a:ext cx="4205351" cy="1565444"/>
          </a:xfrm>
          <a:prstGeom prst="rect">
            <a:avLst/>
          </a:prstGeom>
        </p:spPr>
      </p:pic>
    </p:spTree>
    <p:extLst>
      <p:ext uri="{BB962C8B-B14F-4D97-AF65-F5344CB8AC3E}">
        <p14:creationId xmlns:p14="http://schemas.microsoft.com/office/powerpoint/2010/main" val="1076225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6" name="Content Placeholder 2"/>
          <p:cNvSpPr>
            <a:spLocks noGrp="1"/>
          </p:cNvSpPr>
          <p:nvPr>
            <p:ph sz="quarter" idx="10"/>
          </p:nvPr>
        </p:nvSpPr>
        <p:spPr>
          <a:xfrm>
            <a:off x="698501" y="1152525"/>
            <a:ext cx="10382787" cy="1138854"/>
          </a:xfrm>
        </p:spPr>
        <p:txBody>
          <a:bodyPr>
            <a:noAutofit/>
          </a:bodyPr>
          <a:lstStyle/>
          <a:p>
            <a:r>
              <a:rPr lang="en-US" altLang="zh-TW" sz="2000" dirty="0"/>
              <a:t>Open-Channel</a:t>
            </a:r>
          </a:p>
          <a:p>
            <a:pPr marL="0" indent="0">
              <a:buNone/>
            </a:pPr>
            <a:r>
              <a:rPr lang="en-US" altLang="zh-TW" sz="1600" b="0" dirty="0"/>
              <a:t>An open-channel solid state drive is a solid-state drive which does not have a firmware Flash Translation Layer implemented on the device, but instead leaves the management of the physical solid-state storage to the computer's operating system. The interface used by the operating system to access open-channel solid state drives is called </a:t>
            </a:r>
            <a:r>
              <a:rPr lang="en-US" altLang="zh-TW" sz="1600" b="0" dirty="0" err="1"/>
              <a:t>LightNVM</a:t>
            </a:r>
            <a:r>
              <a:rPr lang="en-US" altLang="zh-TW" sz="1600" b="0" dirty="0"/>
              <a:t>.</a:t>
            </a:r>
          </a:p>
          <a:p>
            <a:pPr marL="0" indent="0">
              <a:buNone/>
            </a:pPr>
            <a:endParaRPr lang="en-US" altLang="zh-TW" sz="1400" b="0" dirty="0"/>
          </a:p>
          <a:p>
            <a:endParaRPr lang="en-US" sz="2000" dirty="0"/>
          </a:p>
        </p:txBody>
      </p:sp>
      <p:pic>
        <p:nvPicPr>
          <p:cNvPr id="7" name="圖片 6">
            <a:extLst>
              <a:ext uri="{FF2B5EF4-FFF2-40B4-BE49-F238E27FC236}">
                <a16:creationId xmlns:a16="http://schemas.microsoft.com/office/drawing/2014/main" id="{3D201957-1234-467E-8B05-C294B5F11AA9}"/>
              </a:ext>
            </a:extLst>
          </p:cNvPr>
          <p:cNvPicPr>
            <a:picLocks noChangeAspect="1"/>
          </p:cNvPicPr>
          <p:nvPr/>
        </p:nvPicPr>
        <p:blipFill>
          <a:blip r:embed="rId3"/>
          <a:stretch>
            <a:fillRect/>
          </a:stretch>
        </p:blipFill>
        <p:spPr>
          <a:xfrm>
            <a:off x="904606" y="2394618"/>
            <a:ext cx="9308581" cy="4078322"/>
          </a:xfrm>
          <a:prstGeom prst="rect">
            <a:avLst/>
          </a:prstGeom>
        </p:spPr>
      </p:pic>
    </p:spTree>
    <p:extLst>
      <p:ext uri="{BB962C8B-B14F-4D97-AF65-F5344CB8AC3E}">
        <p14:creationId xmlns:p14="http://schemas.microsoft.com/office/powerpoint/2010/main" val="14766916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6" name="Content Placeholder 2">
            <a:extLst>
              <a:ext uri="{FF2B5EF4-FFF2-40B4-BE49-F238E27FC236}">
                <a16:creationId xmlns:a16="http://schemas.microsoft.com/office/drawing/2014/main" id="{CFE5E193-A405-4678-8687-E3A9580F7F6C}"/>
              </a:ext>
            </a:extLst>
          </p:cNvPr>
          <p:cNvSpPr txBox="1">
            <a:spLocks/>
          </p:cNvSpPr>
          <p:nvPr/>
        </p:nvSpPr>
        <p:spPr>
          <a:xfrm>
            <a:off x="698501" y="1152526"/>
            <a:ext cx="9551628" cy="1579558"/>
          </a:xfrm>
          <a:prstGeom prst="rect">
            <a:avLst/>
          </a:prstGeom>
        </p:spPr>
        <p:txBody>
          <a:bodyPr vert="horz" lIns="91440" tIns="45720" rIns="91440" bIns="45720" rtlCol="0">
            <a:no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Microsoft Denali</a:t>
            </a:r>
          </a:p>
          <a:p>
            <a:pPr marL="0" indent="0">
              <a:buNone/>
            </a:pPr>
            <a:r>
              <a:rPr lang="en-US" sz="1600" b="0" dirty="0"/>
              <a:t>Project Denali is a standardization and evolution of Open Channel that defines the roles of SSD vs. that of the host in a standard interface. Media management, error correction, mapping of bad blocks and other functionality specific to the flash generation stays on the device while the host receives random writes, transmits streams of sequential writes, maintains the address map, and performs garbage collection. Denali allows for support of FPGAs or microcontrollers on the host side.</a:t>
            </a:r>
          </a:p>
        </p:txBody>
      </p:sp>
      <p:pic>
        <p:nvPicPr>
          <p:cNvPr id="4" name="圖片 3">
            <a:extLst>
              <a:ext uri="{FF2B5EF4-FFF2-40B4-BE49-F238E27FC236}">
                <a16:creationId xmlns:a16="http://schemas.microsoft.com/office/drawing/2014/main" id="{5C7DBBA1-0B6E-471D-928C-220D30DE9972}"/>
              </a:ext>
            </a:extLst>
          </p:cNvPr>
          <p:cNvPicPr>
            <a:picLocks noChangeAspect="1"/>
          </p:cNvPicPr>
          <p:nvPr/>
        </p:nvPicPr>
        <p:blipFill>
          <a:blip r:embed="rId3"/>
          <a:stretch>
            <a:fillRect/>
          </a:stretch>
        </p:blipFill>
        <p:spPr>
          <a:xfrm>
            <a:off x="1432745" y="2732084"/>
            <a:ext cx="8083139" cy="3935719"/>
          </a:xfrm>
          <a:prstGeom prst="rect">
            <a:avLst/>
          </a:prstGeom>
        </p:spPr>
      </p:pic>
    </p:spTree>
    <p:extLst>
      <p:ext uri="{BB962C8B-B14F-4D97-AF65-F5344CB8AC3E}">
        <p14:creationId xmlns:p14="http://schemas.microsoft.com/office/powerpoint/2010/main" val="2669507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6" name="Content Placeholder 2"/>
          <p:cNvSpPr>
            <a:spLocks noGrp="1"/>
          </p:cNvSpPr>
          <p:nvPr>
            <p:ph sz="quarter" idx="10"/>
          </p:nvPr>
        </p:nvSpPr>
        <p:spPr>
          <a:xfrm>
            <a:off x="698501" y="1152525"/>
            <a:ext cx="10468263" cy="2961040"/>
          </a:xfrm>
        </p:spPr>
        <p:txBody>
          <a:bodyPr>
            <a:noAutofit/>
          </a:bodyPr>
          <a:lstStyle/>
          <a:p>
            <a:r>
              <a:rPr lang="en-US" altLang="zh-TW" sz="2000" dirty="0"/>
              <a:t>Theory of Operation</a:t>
            </a:r>
          </a:p>
          <a:p>
            <a:pPr lvl="1"/>
            <a:r>
              <a:rPr lang="en-US" sz="1600" dirty="0"/>
              <a:t>A group is a shared bus within the Open-Channel SSD, where bandwidth and transfer overhead are shared between the parallel units attached. A parallel unit is the unit of parallelism within the SSD, and its access is fully independent of other parallel units. Note that the representation is not necessarily the physical media attachments and can be a logical representation.</a:t>
            </a:r>
          </a:p>
          <a:p>
            <a:pPr lvl="1"/>
            <a:r>
              <a:rPr lang="en-US" sz="1600" dirty="0"/>
              <a:t>Within Parallel units, there is a set of chunks. The chunks represent a linear range of logical blocks. The chunks require that writes to them are issued sequentially and that a chunk is reset before being written to again.</a:t>
            </a:r>
          </a:p>
          <a:p>
            <a:pPr lvl="1"/>
            <a:r>
              <a:rPr lang="en-US" sz="1600" dirty="0"/>
              <a:t>This hierarchical representation allows the host to control which parallel unit is accessed independently from other parallel units. The SSD firmware should not be optimized for any particular workload, as the host will manage access to the parallel units and which chunks are accessed, such that the host can manage the SSD characteristics with respect to parallelism.</a:t>
            </a:r>
            <a:endParaRPr lang="en-US" sz="1600" b="0" dirty="0"/>
          </a:p>
        </p:txBody>
      </p:sp>
      <p:pic>
        <p:nvPicPr>
          <p:cNvPr id="5" name="圖片 4">
            <a:extLst>
              <a:ext uri="{FF2B5EF4-FFF2-40B4-BE49-F238E27FC236}">
                <a16:creationId xmlns:a16="http://schemas.microsoft.com/office/drawing/2014/main" id="{38953C84-06C4-4335-9F3B-232E7162D468}"/>
              </a:ext>
            </a:extLst>
          </p:cNvPr>
          <p:cNvPicPr>
            <a:picLocks noChangeAspect="1"/>
          </p:cNvPicPr>
          <p:nvPr/>
        </p:nvPicPr>
        <p:blipFill>
          <a:blip r:embed="rId3"/>
          <a:stretch>
            <a:fillRect/>
          </a:stretch>
        </p:blipFill>
        <p:spPr>
          <a:xfrm>
            <a:off x="6373147" y="4113565"/>
            <a:ext cx="4661234" cy="584552"/>
          </a:xfrm>
          <a:prstGeom prst="rect">
            <a:avLst/>
          </a:prstGeom>
        </p:spPr>
      </p:pic>
      <p:pic>
        <p:nvPicPr>
          <p:cNvPr id="3" name="圖片 2">
            <a:extLst>
              <a:ext uri="{FF2B5EF4-FFF2-40B4-BE49-F238E27FC236}">
                <a16:creationId xmlns:a16="http://schemas.microsoft.com/office/drawing/2014/main" id="{33CC8636-31A9-41B3-A288-E290301132CD}"/>
              </a:ext>
            </a:extLst>
          </p:cNvPr>
          <p:cNvPicPr>
            <a:picLocks noChangeAspect="1"/>
          </p:cNvPicPr>
          <p:nvPr/>
        </p:nvPicPr>
        <p:blipFill>
          <a:blip r:embed="rId4"/>
          <a:stretch>
            <a:fillRect/>
          </a:stretch>
        </p:blipFill>
        <p:spPr>
          <a:xfrm>
            <a:off x="962025" y="4113565"/>
            <a:ext cx="5133975" cy="2543175"/>
          </a:xfrm>
          <a:prstGeom prst="rect">
            <a:avLst/>
          </a:prstGeom>
        </p:spPr>
      </p:pic>
    </p:spTree>
    <p:extLst>
      <p:ext uri="{BB962C8B-B14F-4D97-AF65-F5344CB8AC3E}">
        <p14:creationId xmlns:p14="http://schemas.microsoft.com/office/powerpoint/2010/main" val="3762402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76" name="Content Placeholder 2"/>
          <p:cNvSpPr>
            <a:spLocks noGrp="1"/>
          </p:cNvSpPr>
          <p:nvPr>
            <p:ph sz="quarter" idx="10"/>
          </p:nvPr>
        </p:nvSpPr>
        <p:spPr>
          <a:xfrm>
            <a:off x="698501" y="1152525"/>
            <a:ext cx="10259551" cy="2276475"/>
          </a:xfrm>
        </p:spPr>
        <p:txBody>
          <a:bodyPr>
            <a:noAutofit/>
          </a:bodyPr>
          <a:lstStyle/>
          <a:p>
            <a:r>
              <a:rPr lang="en-US" altLang="zh-TW" sz="2000" dirty="0"/>
              <a:t>Theory of Operation</a:t>
            </a:r>
          </a:p>
          <a:p>
            <a:pPr lvl="1"/>
            <a:r>
              <a:rPr lang="en-US" sz="1400" dirty="0"/>
              <a:t>There are three I/O command types: Read, Write and Reset. Data can be retrieved from a chunk by issuing reads. The minimum read size is the logical block size. To write data, the host must write sequentially within a chunk, and each command must fulfill the minimum write unit size. After a chunk is fully written, the chunk must be reset by the host before it can be written again.</a:t>
            </a:r>
          </a:p>
          <a:p>
            <a:pPr lvl="1"/>
            <a:r>
              <a:rPr lang="en-US" sz="1400" dirty="0"/>
              <a:t>Each chunk maintains at least four fields: A start LBA (SLBA), number of logical blocks (NLB), write pointer (WP), and chunk state (CS). They are used to communicate the start of the chunk, its size, when a chunk is open, and the number of logical blocks that have been written within a chunk.</a:t>
            </a:r>
          </a:p>
          <a:p>
            <a:pPr lvl="1"/>
            <a:r>
              <a:rPr lang="en-US" sz="1400" dirty="0"/>
              <a:t>The state field defines the state of a chunk. It can be either (</a:t>
            </a:r>
            <a:r>
              <a:rPr lang="en-US" sz="1400" dirty="0" err="1"/>
              <a:t>i</a:t>
            </a:r>
            <a:r>
              <a:rPr lang="en-US" sz="1400" dirty="0"/>
              <a:t>) free, (ii) open, (iii) closed, or (iv) offline. During the lifetime of a chunk, it cycles through (</a:t>
            </a:r>
            <a:r>
              <a:rPr lang="en-US" sz="1400" dirty="0" err="1"/>
              <a:t>i</a:t>
            </a:r>
            <a:r>
              <a:rPr lang="en-US" sz="1400" dirty="0"/>
              <a:t>-iii), whereas, at the end of its lifetime, its state becomes (iv) offline.</a:t>
            </a:r>
            <a:endParaRPr lang="en-US" sz="1400" b="0" dirty="0"/>
          </a:p>
        </p:txBody>
      </p:sp>
      <p:pic>
        <p:nvPicPr>
          <p:cNvPr id="6" name="圖片 5">
            <a:extLst>
              <a:ext uri="{FF2B5EF4-FFF2-40B4-BE49-F238E27FC236}">
                <a16:creationId xmlns:a16="http://schemas.microsoft.com/office/drawing/2014/main" id="{282ACC2B-23B5-430F-A59B-1C11B323A1E3}"/>
              </a:ext>
            </a:extLst>
          </p:cNvPr>
          <p:cNvPicPr>
            <a:picLocks noChangeAspect="1"/>
          </p:cNvPicPr>
          <p:nvPr/>
        </p:nvPicPr>
        <p:blipFill>
          <a:blip r:embed="rId3"/>
          <a:stretch>
            <a:fillRect/>
          </a:stretch>
        </p:blipFill>
        <p:spPr>
          <a:xfrm>
            <a:off x="850041" y="3429000"/>
            <a:ext cx="5127971" cy="1252454"/>
          </a:xfrm>
          <a:prstGeom prst="rect">
            <a:avLst/>
          </a:prstGeom>
        </p:spPr>
      </p:pic>
      <p:pic>
        <p:nvPicPr>
          <p:cNvPr id="7" name="圖片 6">
            <a:extLst>
              <a:ext uri="{FF2B5EF4-FFF2-40B4-BE49-F238E27FC236}">
                <a16:creationId xmlns:a16="http://schemas.microsoft.com/office/drawing/2014/main" id="{B5021289-0202-478D-B51B-3CE12B14E52C}"/>
              </a:ext>
            </a:extLst>
          </p:cNvPr>
          <p:cNvPicPr>
            <a:picLocks noChangeAspect="1"/>
          </p:cNvPicPr>
          <p:nvPr/>
        </p:nvPicPr>
        <p:blipFill>
          <a:blip r:embed="rId4"/>
          <a:stretch>
            <a:fillRect/>
          </a:stretch>
        </p:blipFill>
        <p:spPr>
          <a:xfrm>
            <a:off x="5978012" y="3405418"/>
            <a:ext cx="3121743" cy="3284459"/>
          </a:xfrm>
          <a:prstGeom prst="rect">
            <a:avLst/>
          </a:prstGeom>
        </p:spPr>
      </p:pic>
    </p:spTree>
    <p:extLst>
      <p:ext uri="{BB962C8B-B14F-4D97-AF65-F5344CB8AC3E}">
        <p14:creationId xmlns:p14="http://schemas.microsoft.com/office/powerpoint/2010/main" val="990089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Physical Page Address Command Set</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Denali Open-Channel SSDs</a:t>
            </a:r>
            <a:endParaRPr lang="zh-TW" altLang="en-US" dirty="0"/>
          </a:p>
        </p:txBody>
      </p:sp>
    </p:spTree>
    <p:extLst>
      <p:ext uri="{BB962C8B-B14F-4D97-AF65-F5344CB8AC3E}">
        <p14:creationId xmlns:p14="http://schemas.microsoft.com/office/powerpoint/2010/main" val="38468760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Page Address Command Set</a:t>
            </a:r>
          </a:p>
        </p:txBody>
      </p:sp>
      <p:sp>
        <p:nvSpPr>
          <p:cNvPr id="76" name="Content Placeholder 2"/>
          <p:cNvSpPr>
            <a:spLocks noGrp="1"/>
          </p:cNvSpPr>
          <p:nvPr>
            <p:ph sz="quarter" idx="10"/>
          </p:nvPr>
        </p:nvSpPr>
        <p:spPr>
          <a:xfrm>
            <a:off x="698501" y="1152525"/>
            <a:ext cx="10338467" cy="1860131"/>
          </a:xfrm>
        </p:spPr>
        <p:txBody>
          <a:bodyPr>
            <a:noAutofit/>
          </a:bodyPr>
          <a:lstStyle/>
          <a:p>
            <a:r>
              <a:rPr lang="en-US" sz="2000" dirty="0"/>
              <a:t>Admin Commands</a:t>
            </a:r>
          </a:p>
          <a:p>
            <a:pPr lvl="1"/>
            <a:r>
              <a:rPr lang="en-US" altLang="zh-TW" sz="1600" dirty="0"/>
              <a:t>Geometry:</a:t>
            </a:r>
            <a:r>
              <a:rPr lang="zh-TW" altLang="en-US" sz="1600" dirty="0"/>
              <a:t> </a:t>
            </a:r>
            <a:r>
              <a:rPr lang="en-US" altLang="zh-TW" sz="1600" dirty="0"/>
              <a:t>For the host to issue I/O commands to the device, the boundaries of groups, parallel units, and chunks must be known. The geometry command communicates these boundaries to the host.</a:t>
            </a:r>
          </a:p>
          <a:p>
            <a:pPr lvl="1"/>
            <a:r>
              <a:rPr lang="en-US" altLang="zh-TW" sz="1600" dirty="0"/>
              <a:t>Get Log Page - Chunk Information:</a:t>
            </a:r>
            <a:r>
              <a:rPr lang="zh-TW" altLang="en-US" sz="1600" dirty="0"/>
              <a:t> </a:t>
            </a:r>
            <a:r>
              <a:rPr lang="en-US" altLang="zh-TW" sz="1600" dirty="0"/>
              <a:t>The Chunk Information log page communicates the per-chunk description of all chunks on the device. The information provided is over the life of the controller and is retained</a:t>
            </a:r>
            <a:r>
              <a:rPr lang="zh-TW" altLang="en-US" sz="1600" dirty="0"/>
              <a:t> </a:t>
            </a:r>
            <a:r>
              <a:rPr lang="en-US" altLang="zh-TW" sz="1600" dirty="0"/>
              <a:t>across power cycles.</a:t>
            </a:r>
          </a:p>
          <a:p>
            <a:pPr lvl="1"/>
            <a:r>
              <a:rPr lang="en-US" altLang="zh-TW" sz="1600" dirty="0"/>
              <a:t>Media Feedback (Feature Identifier </a:t>
            </a:r>
            <a:r>
              <a:rPr lang="en-US" altLang="zh-TW" sz="1600" dirty="0" err="1"/>
              <a:t>CAh</a:t>
            </a:r>
            <a:r>
              <a:rPr lang="en-US" altLang="zh-TW" sz="1600" dirty="0"/>
              <a:t>):</a:t>
            </a:r>
            <a:r>
              <a:rPr lang="zh-TW" altLang="en-US" sz="1600" dirty="0"/>
              <a:t> </a:t>
            </a:r>
            <a:r>
              <a:rPr lang="en-US" altLang="zh-TW" sz="1600" dirty="0"/>
              <a:t>This feature controls read command feedback.</a:t>
            </a:r>
          </a:p>
        </p:txBody>
      </p:sp>
      <p:pic>
        <p:nvPicPr>
          <p:cNvPr id="3" name="圖片 2">
            <a:extLst>
              <a:ext uri="{FF2B5EF4-FFF2-40B4-BE49-F238E27FC236}">
                <a16:creationId xmlns:a16="http://schemas.microsoft.com/office/drawing/2014/main" id="{A69D9220-4FFF-44C7-90BB-D89C93F5C654}"/>
              </a:ext>
            </a:extLst>
          </p:cNvPr>
          <p:cNvPicPr>
            <a:picLocks noChangeAspect="1"/>
          </p:cNvPicPr>
          <p:nvPr/>
        </p:nvPicPr>
        <p:blipFill>
          <a:blip r:embed="rId3"/>
          <a:stretch>
            <a:fillRect/>
          </a:stretch>
        </p:blipFill>
        <p:spPr>
          <a:xfrm>
            <a:off x="1612882" y="3012656"/>
            <a:ext cx="8509704" cy="3152170"/>
          </a:xfrm>
          <a:prstGeom prst="rect">
            <a:avLst/>
          </a:prstGeom>
        </p:spPr>
      </p:pic>
    </p:spTree>
    <p:extLst>
      <p:ext uri="{BB962C8B-B14F-4D97-AF65-F5344CB8AC3E}">
        <p14:creationId xmlns:p14="http://schemas.microsoft.com/office/powerpoint/2010/main" val="25864189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Page Address Command Set</a:t>
            </a:r>
          </a:p>
        </p:txBody>
      </p:sp>
      <p:sp>
        <p:nvSpPr>
          <p:cNvPr id="76" name="Content Placeholder 2"/>
          <p:cNvSpPr>
            <a:spLocks noGrp="1"/>
          </p:cNvSpPr>
          <p:nvPr>
            <p:ph sz="quarter" idx="10"/>
          </p:nvPr>
        </p:nvSpPr>
        <p:spPr>
          <a:xfrm>
            <a:off x="698501" y="1152526"/>
            <a:ext cx="10338467" cy="2041248"/>
          </a:xfrm>
        </p:spPr>
        <p:txBody>
          <a:bodyPr>
            <a:noAutofit/>
          </a:bodyPr>
          <a:lstStyle/>
          <a:p>
            <a:r>
              <a:rPr lang="en-US" sz="2000" dirty="0"/>
              <a:t>I/O Commands</a:t>
            </a:r>
          </a:p>
          <a:p>
            <a:pPr lvl="1"/>
            <a:r>
              <a:rPr lang="en-US" altLang="zh-TW" sz="1400" dirty="0"/>
              <a:t>Vector Chunk Reset:</a:t>
            </a:r>
            <a:r>
              <a:rPr lang="zh-TW" altLang="en-US" sz="1400" dirty="0"/>
              <a:t> </a:t>
            </a:r>
            <a:r>
              <a:rPr lang="en-US" altLang="zh-TW" sz="1400" dirty="0"/>
              <a:t>This command issues a reset of a list of chunks.</a:t>
            </a:r>
            <a:r>
              <a:rPr lang="zh-TW" altLang="en-US" sz="1400" dirty="0"/>
              <a:t> </a:t>
            </a:r>
            <a:r>
              <a:rPr lang="en-US" altLang="zh-TW" sz="1400" dirty="0"/>
              <a:t>If a metadata region is set, the reset command shall update the metadata buffer with the new chunk descriptor of the reset chunks.</a:t>
            </a:r>
          </a:p>
          <a:p>
            <a:pPr lvl="1"/>
            <a:r>
              <a:rPr lang="en-US" altLang="zh-TW" sz="1400" dirty="0"/>
              <a:t>Vector Chunk Write:</a:t>
            </a:r>
            <a:r>
              <a:rPr lang="zh-TW" altLang="en-US" sz="1400" dirty="0"/>
              <a:t> </a:t>
            </a:r>
            <a:r>
              <a:rPr lang="en-US" altLang="zh-TW" sz="1400" dirty="0"/>
              <a:t>The vector chunk write command writes data and if the namespace supports it, metadata, to the LBA list indicated.</a:t>
            </a:r>
          </a:p>
          <a:p>
            <a:pPr lvl="1"/>
            <a:r>
              <a:rPr lang="en-US" altLang="zh-TW" sz="1400" dirty="0"/>
              <a:t>Vector Chunk Read:</a:t>
            </a:r>
            <a:r>
              <a:rPr lang="zh-TW" altLang="en-US" sz="1400" dirty="0"/>
              <a:t> </a:t>
            </a:r>
            <a:r>
              <a:rPr lang="en-US" altLang="zh-TW" sz="1400" dirty="0"/>
              <a:t>The vector chunk read command reads data and if the namespace supports it, metadata, to the LBA list indicated.</a:t>
            </a:r>
          </a:p>
          <a:p>
            <a:pPr lvl="1"/>
            <a:r>
              <a:rPr lang="en-US" altLang="zh-TW" sz="1400" dirty="0"/>
              <a:t>Vector Chunk Copy:</a:t>
            </a:r>
            <a:r>
              <a:rPr lang="zh-TW" altLang="en-US" sz="1400" dirty="0"/>
              <a:t> </a:t>
            </a:r>
            <a:r>
              <a:rPr lang="en-US" altLang="zh-TW" sz="1400" dirty="0"/>
              <a:t>The vector chunk copy command copies data and user metadata from one set of LBAs to another set of LBAs using internal device buffers. The destination addresses must follow the write requirements of the drive.</a:t>
            </a:r>
          </a:p>
        </p:txBody>
      </p:sp>
      <p:pic>
        <p:nvPicPr>
          <p:cNvPr id="4" name="圖片 3">
            <a:extLst>
              <a:ext uri="{FF2B5EF4-FFF2-40B4-BE49-F238E27FC236}">
                <a16:creationId xmlns:a16="http://schemas.microsoft.com/office/drawing/2014/main" id="{9F4249F3-982A-4AD6-98C5-4D6AE65F7025}"/>
              </a:ext>
            </a:extLst>
          </p:cNvPr>
          <p:cNvPicPr>
            <a:picLocks noChangeAspect="1"/>
          </p:cNvPicPr>
          <p:nvPr/>
        </p:nvPicPr>
        <p:blipFill>
          <a:blip r:embed="rId3"/>
          <a:stretch>
            <a:fillRect/>
          </a:stretch>
        </p:blipFill>
        <p:spPr>
          <a:xfrm>
            <a:off x="2796750" y="3193774"/>
            <a:ext cx="6141968" cy="3434035"/>
          </a:xfrm>
          <a:prstGeom prst="rect">
            <a:avLst/>
          </a:prstGeom>
        </p:spPr>
      </p:pic>
    </p:spTree>
    <p:extLst>
      <p:ext uri="{BB962C8B-B14F-4D97-AF65-F5344CB8AC3E}">
        <p14:creationId xmlns:p14="http://schemas.microsoft.com/office/powerpoint/2010/main" val="18580336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Page Address Command Set</a:t>
            </a:r>
          </a:p>
        </p:txBody>
      </p:sp>
      <p:sp>
        <p:nvSpPr>
          <p:cNvPr id="76" name="Content Placeholder 2"/>
          <p:cNvSpPr>
            <a:spLocks noGrp="1"/>
          </p:cNvSpPr>
          <p:nvPr>
            <p:ph sz="quarter" idx="10"/>
          </p:nvPr>
        </p:nvSpPr>
        <p:spPr>
          <a:xfrm>
            <a:off x="698501" y="1152526"/>
            <a:ext cx="10338467" cy="1044764"/>
          </a:xfrm>
        </p:spPr>
        <p:txBody>
          <a:bodyPr>
            <a:noAutofit/>
          </a:bodyPr>
          <a:lstStyle/>
          <a:p>
            <a:r>
              <a:rPr lang="en-US" sz="2000" dirty="0"/>
              <a:t>Asynchronous Event Information</a:t>
            </a:r>
          </a:p>
          <a:p>
            <a:pPr marL="0" indent="0">
              <a:buNone/>
            </a:pPr>
            <a:r>
              <a:rPr lang="en-US" sz="1600" b="0" dirty="0"/>
              <a:t>An Open-Channel SSD may implement an out-of-band feedback mechanism that informs the host about the state of its media. The feedback mechanism is used to allow the host to perform data management based on media-centric feedback.</a:t>
            </a:r>
          </a:p>
        </p:txBody>
      </p:sp>
      <p:pic>
        <p:nvPicPr>
          <p:cNvPr id="3" name="圖片 2">
            <a:extLst>
              <a:ext uri="{FF2B5EF4-FFF2-40B4-BE49-F238E27FC236}">
                <a16:creationId xmlns:a16="http://schemas.microsoft.com/office/drawing/2014/main" id="{5A2294FA-D7F0-4F63-A396-E42E20747563}"/>
              </a:ext>
            </a:extLst>
          </p:cNvPr>
          <p:cNvPicPr>
            <a:picLocks noChangeAspect="1"/>
          </p:cNvPicPr>
          <p:nvPr/>
        </p:nvPicPr>
        <p:blipFill>
          <a:blip r:embed="rId3"/>
          <a:stretch>
            <a:fillRect/>
          </a:stretch>
        </p:blipFill>
        <p:spPr>
          <a:xfrm>
            <a:off x="1720176" y="2197290"/>
            <a:ext cx="7689295" cy="4207785"/>
          </a:xfrm>
          <a:prstGeom prst="rect">
            <a:avLst/>
          </a:prstGeom>
        </p:spPr>
      </p:pic>
    </p:spTree>
    <p:extLst>
      <p:ext uri="{BB962C8B-B14F-4D97-AF65-F5344CB8AC3E}">
        <p14:creationId xmlns:p14="http://schemas.microsoft.com/office/powerpoint/2010/main" val="21635152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Page Address Command Set</a:t>
            </a:r>
          </a:p>
        </p:txBody>
      </p:sp>
      <p:sp>
        <p:nvSpPr>
          <p:cNvPr id="76" name="Content Placeholder 2"/>
          <p:cNvSpPr>
            <a:spLocks noGrp="1"/>
          </p:cNvSpPr>
          <p:nvPr>
            <p:ph sz="quarter" idx="10"/>
          </p:nvPr>
        </p:nvSpPr>
        <p:spPr>
          <a:xfrm>
            <a:off x="698501" y="1152525"/>
            <a:ext cx="10338467" cy="922335"/>
          </a:xfrm>
        </p:spPr>
        <p:txBody>
          <a:bodyPr>
            <a:noAutofit/>
          </a:bodyPr>
          <a:lstStyle/>
          <a:p>
            <a:r>
              <a:rPr lang="en-US" sz="2000" dirty="0"/>
              <a:t>Wear-leveling</a:t>
            </a:r>
          </a:p>
          <a:p>
            <a:pPr lvl="1"/>
            <a:r>
              <a:rPr lang="en-US" altLang="zh-TW" sz="1400" dirty="0"/>
              <a:t>Since actions taken to distribute wear evenly affect the drive’s isolation guarantee, maintaining an even wear across chunks is the responsibility of the host.</a:t>
            </a:r>
          </a:p>
        </p:txBody>
      </p:sp>
      <p:pic>
        <p:nvPicPr>
          <p:cNvPr id="5" name="圖片 4">
            <a:extLst>
              <a:ext uri="{FF2B5EF4-FFF2-40B4-BE49-F238E27FC236}">
                <a16:creationId xmlns:a16="http://schemas.microsoft.com/office/drawing/2014/main" id="{A43FF207-E980-473E-A938-AB621D0FD029}"/>
              </a:ext>
            </a:extLst>
          </p:cNvPr>
          <p:cNvPicPr>
            <a:picLocks noChangeAspect="1"/>
          </p:cNvPicPr>
          <p:nvPr/>
        </p:nvPicPr>
        <p:blipFill>
          <a:blip r:embed="rId3"/>
          <a:stretch>
            <a:fillRect/>
          </a:stretch>
        </p:blipFill>
        <p:spPr>
          <a:xfrm>
            <a:off x="2496609" y="3184340"/>
            <a:ext cx="6134100" cy="742950"/>
          </a:xfrm>
          <a:prstGeom prst="rect">
            <a:avLst/>
          </a:prstGeom>
        </p:spPr>
      </p:pic>
      <p:pic>
        <p:nvPicPr>
          <p:cNvPr id="6" name="圖片 5">
            <a:extLst>
              <a:ext uri="{FF2B5EF4-FFF2-40B4-BE49-F238E27FC236}">
                <a16:creationId xmlns:a16="http://schemas.microsoft.com/office/drawing/2014/main" id="{A49DAA5C-8702-46C2-8536-3C850C67473A}"/>
              </a:ext>
            </a:extLst>
          </p:cNvPr>
          <p:cNvPicPr>
            <a:picLocks noChangeAspect="1"/>
          </p:cNvPicPr>
          <p:nvPr/>
        </p:nvPicPr>
        <p:blipFill>
          <a:blip r:embed="rId4"/>
          <a:stretch>
            <a:fillRect/>
          </a:stretch>
        </p:blipFill>
        <p:spPr>
          <a:xfrm>
            <a:off x="2496609" y="1928103"/>
            <a:ext cx="6124575" cy="527981"/>
          </a:xfrm>
          <a:prstGeom prst="rect">
            <a:avLst/>
          </a:prstGeom>
        </p:spPr>
      </p:pic>
      <p:pic>
        <p:nvPicPr>
          <p:cNvPr id="7" name="圖片 6">
            <a:extLst>
              <a:ext uri="{FF2B5EF4-FFF2-40B4-BE49-F238E27FC236}">
                <a16:creationId xmlns:a16="http://schemas.microsoft.com/office/drawing/2014/main" id="{6074C422-6015-496D-9496-DAC974ECC35A}"/>
              </a:ext>
            </a:extLst>
          </p:cNvPr>
          <p:cNvPicPr>
            <a:picLocks noChangeAspect="1"/>
          </p:cNvPicPr>
          <p:nvPr/>
        </p:nvPicPr>
        <p:blipFill>
          <a:blip r:embed="rId5"/>
          <a:stretch>
            <a:fillRect/>
          </a:stretch>
        </p:blipFill>
        <p:spPr>
          <a:xfrm>
            <a:off x="2496609" y="2420330"/>
            <a:ext cx="6124575" cy="510381"/>
          </a:xfrm>
          <a:prstGeom prst="rect">
            <a:avLst/>
          </a:prstGeom>
        </p:spPr>
      </p:pic>
      <p:sp>
        <p:nvSpPr>
          <p:cNvPr id="11" name="Content Placeholder 2">
            <a:extLst>
              <a:ext uri="{FF2B5EF4-FFF2-40B4-BE49-F238E27FC236}">
                <a16:creationId xmlns:a16="http://schemas.microsoft.com/office/drawing/2014/main" id="{D84F82DA-50BA-44C9-9842-B9BEC6562E1B}"/>
              </a:ext>
            </a:extLst>
          </p:cNvPr>
          <p:cNvSpPr txBox="1">
            <a:spLocks/>
          </p:cNvSpPr>
          <p:nvPr/>
        </p:nvSpPr>
        <p:spPr>
          <a:xfrm>
            <a:off x="698501" y="3891452"/>
            <a:ext cx="10338467" cy="702161"/>
          </a:xfrm>
          <a:prstGeom prst="rect">
            <a:avLst/>
          </a:prstGeom>
        </p:spPr>
        <p:txBody>
          <a:bodyPr vert="horz" lIns="91440" tIns="45720" rIns="91440" bIns="45720" rtlCol="0">
            <a:no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400" dirty="0"/>
              <a:t>For example, if the threshold is 10 and the average chunk wear is 100, the wear-level index delta is allowed to be within the range of 90-110. If host does not wear-level index delta according to the threshold the device may signal it through a Chunk Notification Log event.</a:t>
            </a:r>
          </a:p>
        </p:txBody>
      </p:sp>
      <p:pic>
        <p:nvPicPr>
          <p:cNvPr id="10" name="圖片 9">
            <a:extLst>
              <a:ext uri="{FF2B5EF4-FFF2-40B4-BE49-F238E27FC236}">
                <a16:creationId xmlns:a16="http://schemas.microsoft.com/office/drawing/2014/main" id="{93FC24DE-84AB-41C2-92F9-54D7BA979B49}"/>
              </a:ext>
            </a:extLst>
          </p:cNvPr>
          <p:cNvPicPr>
            <a:picLocks noChangeAspect="1"/>
          </p:cNvPicPr>
          <p:nvPr/>
        </p:nvPicPr>
        <p:blipFill>
          <a:blip r:embed="rId6"/>
          <a:stretch>
            <a:fillRect/>
          </a:stretch>
        </p:blipFill>
        <p:spPr>
          <a:xfrm>
            <a:off x="2506134" y="2967016"/>
            <a:ext cx="6124575" cy="247650"/>
          </a:xfrm>
          <a:prstGeom prst="rect">
            <a:avLst/>
          </a:prstGeom>
        </p:spPr>
      </p:pic>
      <p:pic>
        <p:nvPicPr>
          <p:cNvPr id="12" name="圖片 11">
            <a:extLst>
              <a:ext uri="{FF2B5EF4-FFF2-40B4-BE49-F238E27FC236}">
                <a16:creationId xmlns:a16="http://schemas.microsoft.com/office/drawing/2014/main" id="{90ED4F5E-7BE5-421E-A8BD-D1F269755231}"/>
              </a:ext>
            </a:extLst>
          </p:cNvPr>
          <p:cNvPicPr>
            <a:picLocks noChangeAspect="1"/>
          </p:cNvPicPr>
          <p:nvPr/>
        </p:nvPicPr>
        <p:blipFill>
          <a:blip r:embed="rId7"/>
          <a:stretch>
            <a:fillRect/>
          </a:stretch>
        </p:blipFill>
        <p:spPr>
          <a:xfrm>
            <a:off x="2515659" y="4851244"/>
            <a:ext cx="6115050" cy="1629459"/>
          </a:xfrm>
          <a:prstGeom prst="rect">
            <a:avLst/>
          </a:prstGeom>
        </p:spPr>
      </p:pic>
      <p:pic>
        <p:nvPicPr>
          <p:cNvPr id="13" name="圖片 12">
            <a:extLst>
              <a:ext uri="{FF2B5EF4-FFF2-40B4-BE49-F238E27FC236}">
                <a16:creationId xmlns:a16="http://schemas.microsoft.com/office/drawing/2014/main" id="{40281B14-EB3D-4F74-9BBC-3FFB4E51FE7D}"/>
              </a:ext>
            </a:extLst>
          </p:cNvPr>
          <p:cNvPicPr>
            <a:picLocks noChangeAspect="1"/>
          </p:cNvPicPr>
          <p:nvPr/>
        </p:nvPicPr>
        <p:blipFill>
          <a:blip r:embed="rId8"/>
          <a:stretch>
            <a:fillRect/>
          </a:stretch>
        </p:blipFill>
        <p:spPr>
          <a:xfrm>
            <a:off x="2496610" y="4593613"/>
            <a:ext cx="6115050" cy="275039"/>
          </a:xfrm>
          <a:prstGeom prst="rect">
            <a:avLst/>
          </a:prstGeom>
        </p:spPr>
      </p:pic>
    </p:spTree>
    <p:extLst>
      <p:ext uri="{BB962C8B-B14F-4D97-AF65-F5344CB8AC3E}">
        <p14:creationId xmlns:p14="http://schemas.microsoft.com/office/powerpoint/2010/main" val="418357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of Operation</a:t>
            </a:r>
          </a:p>
        </p:txBody>
      </p:sp>
      <p:sp>
        <p:nvSpPr>
          <p:cNvPr id="76" name="Content Placeholder 2"/>
          <p:cNvSpPr>
            <a:spLocks noGrp="1"/>
          </p:cNvSpPr>
          <p:nvPr>
            <p:ph sz="quarter" idx="10"/>
          </p:nvPr>
        </p:nvSpPr>
        <p:spPr>
          <a:xfrm>
            <a:off x="698501" y="1152526"/>
            <a:ext cx="10325099" cy="1877278"/>
          </a:xfrm>
        </p:spPr>
        <p:txBody>
          <a:bodyPr>
            <a:normAutofit fontScale="92500" lnSpcReduction="10000"/>
          </a:bodyPr>
          <a:lstStyle/>
          <a:p>
            <a:r>
              <a:rPr lang="en-US" sz="2133" dirty="0"/>
              <a:t>Technical Basics</a:t>
            </a:r>
          </a:p>
          <a:p>
            <a:pPr lvl="1"/>
            <a:r>
              <a:rPr lang="en-US" sz="1600" dirty="0"/>
              <a:t>Support for up to 65,535 I/O Queues, with each I/O Queue supporting up to 65,535 outstanding commands;</a:t>
            </a:r>
          </a:p>
          <a:p>
            <a:pPr lvl="1"/>
            <a:r>
              <a:rPr lang="en-US" sz="1600" dirty="0"/>
              <a:t>All information to complete a 4 KiB read request is included in the 64B command itself, ensuring efficient small I/O operation;</a:t>
            </a:r>
          </a:p>
          <a:p>
            <a:pPr lvl="1"/>
            <a:r>
              <a:rPr lang="en-US" sz="1600" dirty="0"/>
              <a:t>Efficient and streamlined command set (10 required Admin Commands, 3 required I/O Commands);</a:t>
            </a:r>
          </a:p>
          <a:p>
            <a:pPr lvl="1"/>
            <a:r>
              <a:rPr lang="en-US" sz="1600" dirty="0"/>
              <a:t>Support for MSI/MSI-X and interrupt aggregation;</a:t>
            </a:r>
          </a:p>
          <a:p>
            <a:pPr lvl="1"/>
            <a:r>
              <a:rPr lang="en-US" sz="1600" dirty="0"/>
              <a:t>Support for multiple namespaces, multi-path I/O and namespace sharing, and efficient support for I/O virtualization architectures like SR-IOV.</a:t>
            </a:r>
          </a:p>
          <a:p>
            <a:pPr lvl="1"/>
            <a:endParaRPr lang="en-US" dirty="0"/>
          </a:p>
          <a:p>
            <a:pPr lvl="1"/>
            <a:endParaRPr lang="en-US" dirty="0"/>
          </a:p>
        </p:txBody>
      </p:sp>
      <p:pic>
        <p:nvPicPr>
          <p:cNvPr id="4" name="圖片 3">
            <a:extLst>
              <a:ext uri="{FF2B5EF4-FFF2-40B4-BE49-F238E27FC236}">
                <a16:creationId xmlns:a16="http://schemas.microsoft.com/office/drawing/2014/main" id="{185D479E-3535-4EE7-96FA-8B4143B60321}"/>
              </a:ext>
            </a:extLst>
          </p:cNvPr>
          <p:cNvPicPr>
            <a:picLocks noChangeAspect="1"/>
          </p:cNvPicPr>
          <p:nvPr/>
        </p:nvPicPr>
        <p:blipFill>
          <a:blip r:embed="rId3"/>
          <a:stretch>
            <a:fillRect/>
          </a:stretch>
        </p:blipFill>
        <p:spPr>
          <a:xfrm>
            <a:off x="919324" y="3029804"/>
            <a:ext cx="9279145" cy="3415241"/>
          </a:xfrm>
          <a:prstGeom prst="rect">
            <a:avLst/>
          </a:prstGeom>
        </p:spPr>
      </p:pic>
    </p:spTree>
    <p:extLst>
      <p:ext uri="{BB962C8B-B14F-4D97-AF65-F5344CB8AC3E}">
        <p14:creationId xmlns:p14="http://schemas.microsoft.com/office/powerpoint/2010/main" val="31965428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Page Address Command Set</a:t>
            </a:r>
          </a:p>
        </p:txBody>
      </p:sp>
      <p:sp>
        <p:nvSpPr>
          <p:cNvPr id="76" name="Content Placeholder 2"/>
          <p:cNvSpPr>
            <a:spLocks noGrp="1"/>
          </p:cNvSpPr>
          <p:nvPr>
            <p:ph sz="quarter" idx="10"/>
          </p:nvPr>
        </p:nvSpPr>
        <p:spPr>
          <a:xfrm>
            <a:off x="698502" y="1152526"/>
            <a:ext cx="9846596" cy="922334"/>
          </a:xfrm>
        </p:spPr>
        <p:txBody>
          <a:bodyPr>
            <a:noAutofit/>
          </a:bodyPr>
          <a:lstStyle/>
          <a:p>
            <a:r>
              <a:rPr lang="en-US" sz="2000" dirty="0"/>
              <a:t>LBA format</a:t>
            </a:r>
          </a:p>
          <a:p>
            <a:pPr lvl="1"/>
            <a:r>
              <a:rPr lang="en-US" altLang="zh-TW" sz="1600" dirty="0"/>
              <a:t>The LBA format encodes the geometry into the LBA by dedicating parts of the LBA to be used as an index for corresponding parts of the geometry.</a:t>
            </a:r>
          </a:p>
        </p:txBody>
      </p:sp>
      <p:sp>
        <p:nvSpPr>
          <p:cNvPr id="11" name="Content Placeholder 2">
            <a:extLst>
              <a:ext uri="{FF2B5EF4-FFF2-40B4-BE49-F238E27FC236}">
                <a16:creationId xmlns:a16="http://schemas.microsoft.com/office/drawing/2014/main" id="{D84F82DA-50BA-44C9-9842-B9BEC6562E1B}"/>
              </a:ext>
            </a:extLst>
          </p:cNvPr>
          <p:cNvSpPr txBox="1">
            <a:spLocks/>
          </p:cNvSpPr>
          <p:nvPr/>
        </p:nvSpPr>
        <p:spPr>
          <a:xfrm>
            <a:off x="712004" y="2220990"/>
            <a:ext cx="4846893" cy="3811100"/>
          </a:xfrm>
          <a:prstGeom prst="rect">
            <a:avLst/>
          </a:prstGeom>
        </p:spPr>
        <p:txBody>
          <a:bodyPr vert="horz" lIns="91440" tIns="45720" rIns="91440" bIns="45720" rtlCol="0">
            <a:no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1600" dirty="0"/>
              <a:t>As an example, assume the following configuration:</a:t>
            </a:r>
          </a:p>
          <a:p>
            <a:pPr lvl="1">
              <a:buFont typeface="Wingdings" panose="05000000000000000000" pitchFamily="2" charset="2"/>
              <a:buChar char="l"/>
            </a:pPr>
            <a:r>
              <a:rPr lang="en-US" sz="1600" dirty="0"/>
              <a:t>16 groups - 4 bits required.</a:t>
            </a:r>
          </a:p>
          <a:p>
            <a:pPr lvl="1">
              <a:buFont typeface="Wingdings" panose="05000000000000000000" pitchFamily="2" charset="2"/>
              <a:buChar char="l"/>
            </a:pPr>
            <a:r>
              <a:rPr lang="en-US" sz="1600" dirty="0"/>
              <a:t>4 PUs within each group - 2 bits required.</a:t>
            </a:r>
          </a:p>
          <a:p>
            <a:pPr lvl="1">
              <a:buFont typeface="Wingdings" panose="05000000000000000000" pitchFamily="2" charset="2"/>
              <a:buChar char="l"/>
            </a:pPr>
            <a:r>
              <a:rPr lang="en-US" sz="1600" dirty="0"/>
              <a:t>1004 chunks within each PU - 10 bits required - Max 1024.</a:t>
            </a:r>
          </a:p>
          <a:p>
            <a:pPr lvl="1">
              <a:buFont typeface="Wingdings" panose="05000000000000000000" pitchFamily="2" charset="2"/>
              <a:buChar char="l"/>
            </a:pPr>
            <a:r>
              <a:rPr lang="en-US" sz="1600" dirty="0"/>
              <a:t>4096 logical blocks within a chunk. 12 bits required.</a:t>
            </a:r>
          </a:p>
          <a:p>
            <a:pPr marL="192087" lvl="1" indent="0">
              <a:buNone/>
            </a:pPr>
            <a:r>
              <a:rPr lang="en-US" sz="1600" dirty="0"/>
              <a:t>Each bit of the LBA therefore correspond to:</a:t>
            </a:r>
          </a:p>
          <a:p>
            <a:pPr lvl="1">
              <a:buFont typeface="Wingdings" panose="05000000000000000000" pitchFamily="2" charset="2"/>
              <a:buChar char="l"/>
            </a:pPr>
            <a:r>
              <a:rPr lang="en-US" sz="1600" dirty="0"/>
              <a:t>Bits 11-0 specify a logical block within a chunk.</a:t>
            </a:r>
          </a:p>
          <a:p>
            <a:pPr lvl="1">
              <a:buFont typeface="Wingdings" panose="05000000000000000000" pitchFamily="2" charset="2"/>
              <a:buChar char="l"/>
            </a:pPr>
            <a:r>
              <a:rPr lang="en-US" sz="1600" dirty="0"/>
              <a:t>Bits 21-12 specify a chunk within a PU</a:t>
            </a:r>
          </a:p>
          <a:p>
            <a:pPr lvl="1">
              <a:buFont typeface="Wingdings" panose="05000000000000000000" pitchFamily="2" charset="2"/>
              <a:buChar char="l"/>
            </a:pPr>
            <a:r>
              <a:rPr lang="en-US" sz="1600" dirty="0"/>
              <a:t>Bits 23-22 specify a PU within a group</a:t>
            </a:r>
          </a:p>
          <a:p>
            <a:pPr lvl="1">
              <a:buFont typeface="Wingdings" panose="05000000000000000000" pitchFamily="2" charset="2"/>
              <a:buChar char="l"/>
            </a:pPr>
            <a:r>
              <a:rPr lang="en-US" sz="1600" dirty="0"/>
              <a:t>Bits 27-24 specify a group</a:t>
            </a:r>
          </a:p>
          <a:p>
            <a:pPr lvl="1">
              <a:buFont typeface="Wingdings" panose="05000000000000000000" pitchFamily="2" charset="2"/>
              <a:buChar char="l"/>
            </a:pPr>
            <a:r>
              <a:rPr lang="en-US" sz="1600" dirty="0"/>
              <a:t>Bits 63-28 are unused.</a:t>
            </a:r>
          </a:p>
        </p:txBody>
      </p:sp>
      <p:pic>
        <p:nvPicPr>
          <p:cNvPr id="3" name="圖片 2">
            <a:extLst>
              <a:ext uri="{FF2B5EF4-FFF2-40B4-BE49-F238E27FC236}">
                <a16:creationId xmlns:a16="http://schemas.microsoft.com/office/drawing/2014/main" id="{A9A733A3-8B62-4DC4-87CC-5B72B6A46963}"/>
              </a:ext>
            </a:extLst>
          </p:cNvPr>
          <p:cNvPicPr>
            <a:picLocks noChangeAspect="1"/>
          </p:cNvPicPr>
          <p:nvPr/>
        </p:nvPicPr>
        <p:blipFill>
          <a:blip r:embed="rId3"/>
          <a:stretch>
            <a:fillRect/>
          </a:stretch>
        </p:blipFill>
        <p:spPr>
          <a:xfrm>
            <a:off x="5558897" y="2220990"/>
            <a:ext cx="5861456" cy="2911449"/>
          </a:xfrm>
          <a:prstGeom prst="rect">
            <a:avLst/>
          </a:prstGeom>
        </p:spPr>
      </p:pic>
    </p:spTree>
    <p:extLst>
      <p:ext uri="{BB962C8B-B14F-4D97-AF65-F5344CB8AC3E}">
        <p14:creationId xmlns:p14="http://schemas.microsoft.com/office/powerpoint/2010/main" val="771249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3854F3A-C6A3-4D2A-9C78-BF5505DDD222}"/>
              </a:ext>
            </a:extLst>
          </p:cNvPr>
          <p:cNvSpPr>
            <a:spLocks noGrp="1"/>
          </p:cNvSpPr>
          <p:nvPr>
            <p:ph sz="quarter" idx="10"/>
          </p:nvPr>
        </p:nvSpPr>
        <p:spPr/>
        <p:txBody>
          <a:bodyPr/>
          <a:lstStyle/>
          <a:p>
            <a:r>
              <a:rPr lang="en-US" altLang="zh-TW" dirty="0"/>
              <a:t>Q &amp; A</a:t>
            </a:r>
            <a:endParaRPr lang="zh-TW" altLang="en-US" dirty="0"/>
          </a:p>
        </p:txBody>
      </p:sp>
      <p:sp>
        <p:nvSpPr>
          <p:cNvPr id="5" name="內容版面配置區 4">
            <a:extLst>
              <a:ext uri="{FF2B5EF4-FFF2-40B4-BE49-F238E27FC236}">
                <a16:creationId xmlns:a16="http://schemas.microsoft.com/office/drawing/2014/main" id="{85871559-79B2-4D04-A400-AA1405BBB36A}"/>
              </a:ext>
            </a:extLst>
          </p:cNvPr>
          <p:cNvSpPr>
            <a:spLocks noGrp="1"/>
          </p:cNvSpPr>
          <p:nvPr>
            <p:ph sz="quarter" idx="11"/>
          </p:nvPr>
        </p:nvSpPr>
        <p:spPr/>
        <p:txBody>
          <a:bodyPr/>
          <a:lstStyle/>
          <a:p>
            <a:r>
              <a:rPr lang="en-US" altLang="zh-TW" dirty="0"/>
              <a:t>NVMe &amp; MI</a:t>
            </a:r>
            <a:endParaRPr lang="zh-TW" altLang="en-US" dirty="0"/>
          </a:p>
        </p:txBody>
      </p:sp>
    </p:spTree>
    <p:extLst>
      <p:ext uri="{BB962C8B-B14F-4D97-AF65-F5344CB8AC3E}">
        <p14:creationId xmlns:p14="http://schemas.microsoft.com/office/powerpoint/2010/main" val="21195645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2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of Operation</a:t>
            </a:r>
          </a:p>
        </p:txBody>
      </p:sp>
      <p:pic>
        <p:nvPicPr>
          <p:cNvPr id="5" name="圖片 4">
            <a:extLst>
              <a:ext uri="{FF2B5EF4-FFF2-40B4-BE49-F238E27FC236}">
                <a16:creationId xmlns:a16="http://schemas.microsoft.com/office/drawing/2014/main" id="{8A326E86-B2C6-4CE5-90C0-BDA028657F74}"/>
              </a:ext>
            </a:extLst>
          </p:cNvPr>
          <p:cNvPicPr>
            <a:picLocks noChangeAspect="1"/>
          </p:cNvPicPr>
          <p:nvPr/>
        </p:nvPicPr>
        <p:blipFill>
          <a:blip r:embed="rId3"/>
          <a:stretch>
            <a:fillRect/>
          </a:stretch>
        </p:blipFill>
        <p:spPr>
          <a:xfrm>
            <a:off x="5619135" y="3345727"/>
            <a:ext cx="3576709" cy="3306564"/>
          </a:xfrm>
          <a:prstGeom prst="rect">
            <a:avLst/>
          </a:prstGeom>
        </p:spPr>
      </p:pic>
      <p:pic>
        <p:nvPicPr>
          <p:cNvPr id="6" name="圖片 5">
            <a:extLst>
              <a:ext uri="{FF2B5EF4-FFF2-40B4-BE49-F238E27FC236}">
                <a16:creationId xmlns:a16="http://schemas.microsoft.com/office/drawing/2014/main" id="{CFD5904A-28B2-4B2B-8E72-0D18698B1DF5}"/>
              </a:ext>
            </a:extLst>
          </p:cNvPr>
          <p:cNvPicPr>
            <a:picLocks noChangeAspect="1"/>
          </p:cNvPicPr>
          <p:nvPr/>
        </p:nvPicPr>
        <p:blipFill>
          <a:blip r:embed="rId4"/>
          <a:stretch>
            <a:fillRect/>
          </a:stretch>
        </p:blipFill>
        <p:spPr>
          <a:xfrm>
            <a:off x="1523086" y="3429000"/>
            <a:ext cx="3461869" cy="3198809"/>
          </a:xfrm>
          <a:prstGeom prst="rect">
            <a:avLst/>
          </a:prstGeom>
        </p:spPr>
      </p:pic>
      <p:sp>
        <p:nvSpPr>
          <p:cNvPr id="8" name="Content Placeholder 2">
            <a:extLst>
              <a:ext uri="{FF2B5EF4-FFF2-40B4-BE49-F238E27FC236}">
                <a16:creationId xmlns:a16="http://schemas.microsoft.com/office/drawing/2014/main" id="{D6AF46A7-D9B6-4F71-BEE0-694C0DB4021A}"/>
              </a:ext>
            </a:extLst>
          </p:cNvPr>
          <p:cNvSpPr txBox="1">
            <a:spLocks/>
          </p:cNvSpPr>
          <p:nvPr/>
        </p:nvSpPr>
        <p:spPr>
          <a:xfrm>
            <a:off x="698501" y="1152526"/>
            <a:ext cx="10325099" cy="2136106"/>
          </a:xfrm>
          <a:prstGeom prst="rect">
            <a:avLst/>
          </a:prstGeom>
        </p:spPr>
        <p:txBody>
          <a:bodyPr vert="horz" lIns="91440" tIns="45720" rIns="91440" bIns="45720" rtlCol="0">
            <a:normAutofit fontScale="92500" lnSpcReduction="2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133" dirty="0"/>
              <a:t>Multi-Path I/O and Namespace Sharing</a:t>
            </a:r>
          </a:p>
          <a:p>
            <a:pPr lvl="1"/>
            <a:r>
              <a:rPr lang="en-US" sz="1600" dirty="0"/>
              <a:t>An NVM subsystem includes one or more controllers, zero or more namespaces, and one or more ports. An NVM subsystem may include a non-volatile memory storage medium and an interface between the controller(s) in the NVM subsystem and non-volatile memory storage medium.</a:t>
            </a:r>
          </a:p>
          <a:p>
            <a:pPr lvl="1"/>
            <a:r>
              <a:rPr lang="en-US" sz="1600" dirty="0"/>
              <a:t>Multi-path I/O refers to two or more completely independent paths between a single host and a namespace while namespace sharing refers to the ability for two or more hosts to access a common shared namespace using different NVM Express controllers.</a:t>
            </a:r>
          </a:p>
          <a:p>
            <a:pPr lvl="1"/>
            <a:r>
              <a:rPr lang="en-US" sz="1600" dirty="0"/>
              <a:t>There is a unique Identify Controller data structure for each controller and a unique Identify Namespace data structure for each namespace. The same data structure contents are returned by all controllers with access to the same shared namespace. Controllers associated with a shared namespace may operate on the namespace concurrently.</a:t>
            </a:r>
          </a:p>
        </p:txBody>
      </p:sp>
    </p:spTree>
    <p:extLst>
      <p:ext uri="{BB962C8B-B14F-4D97-AF65-F5344CB8AC3E}">
        <p14:creationId xmlns:p14="http://schemas.microsoft.com/office/powerpoint/2010/main" val="3556361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Architecture</a:t>
            </a:r>
          </a:p>
        </p:txBody>
      </p:sp>
      <p:sp>
        <p:nvSpPr>
          <p:cNvPr id="8" name="Content Placeholder 2">
            <a:extLst>
              <a:ext uri="{FF2B5EF4-FFF2-40B4-BE49-F238E27FC236}">
                <a16:creationId xmlns:a16="http://schemas.microsoft.com/office/drawing/2014/main" id="{948BA961-FBDF-415E-B224-18A220ACDA8C}"/>
              </a:ext>
            </a:extLst>
          </p:cNvPr>
          <p:cNvSpPr txBox="1">
            <a:spLocks/>
          </p:cNvSpPr>
          <p:nvPr/>
        </p:nvSpPr>
        <p:spPr>
          <a:xfrm>
            <a:off x="698501" y="1152526"/>
            <a:ext cx="10373252" cy="2276474"/>
          </a:xfrm>
          <a:prstGeom prst="rect">
            <a:avLst/>
          </a:prstGeom>
        </p:spPr>
        <p:txBody>
          <a:bodyPr vert="horz" lIns="91440" tIns="45720" rIns="91440" bIns="45720" rtlCol="0">
            <a:normAutofit fontScale="92500" lnSpcReduction="1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133" dirty="0"/>
              <a:t>Controller Types</a:t>
            </a:r>
          </a:p>
          <a:p>
            <a:pPr lvl="1"/>
            <a:r>
              <a:rPr lang="en-US" sz="1600" dirty="0"/>
              <a:t>The Controller Type (CNTRLTYPE) field in the Identify Controller data structure indicates a controller’s type. Regardless of controller type, all controllers implement one Admin Submission Queue and one Admin Completion Queue. Depending on the controller type, a controller may also support one or more I/O Submission Queues and I/O Completion Queues.</a:t>
            </a:r>
          </a:p>
          <a:p>
            <a:pPr lvl="1"/>
            <a:r>
              <a:rPr lang="en-US" sz="1600" dirty="0"/>
              <a:t>I/O Controller: An I/O controller is a general purpose controller that supports commands that provide access to an NVM subsystem’s non-volatile storage medium and may support commands that provide management capabilities.</a:t>
            </a:r>
          </a:p>
          <a:p>
            <a:pPr lvl="1"/>
            <a:r>
              <a:rPr lang="en-US" sz="1600" dirty="0"/>
              <a:t>Administrative Controller: An administrative controller is a controller whose intended purpose is to provide NVM subsystem management capabilities. Unlike an I/O controller, an administrative controller does not support commands that provide access to logical block data and metadata stored on an NVM subsystem’s non-volatile storage medium.</a:t>
            </a:r>
          </a:p>
        </p:txBody>
      </p:sp>
      <p:pic>
        <p:nvPicPr>
          <p:cNvPr id="5" name="圖片 4">
            <a:extLst>
              <a:ext uri="{FF2B5EF4-FFF2-40B4-BE49-F238E27FC236}">
                <a16:creationId xmlns:a16="http://schemas.microsoft.com/office/drawing/2014/main" id="{8A2A3848-979A-4CE0-BAC7-98275CB5699F}"/>
              </a:ext>
            </a:extLst>
          </p:cNvPr>
          <p:cNvPicPr>
            <a:picLocks noChangeAspect="1"/>
          </p:cNvPicPr>
          <p:nvPr/>
        </p:nvPicPr>
        <p:blipFill>
          <a:blip r:embed="rId3"/>
          <a:stretch>
            <a:fillRect/>
          </a:stretch>
        </p:blipFill>
        <p:spPr>
          <a:xfrm>
            <a:off x="1120247" y="3429000"/>
            <a:ext cx="4438650" cy="3124200"/>
          </a:xfrm>
          <a:prstGeom prst="rect">
            <a:avLst/>
          </a:prstGeom>
        </p:spPr>
      </p:pic>
      <p:pic>
        <p:nvPicPr>
          <p:cNvPr id="6" name="圖片 5">
            <a:extLst>
              <a:ext uri="{FF2B5EF4-FFF2-40B4-BE49-F238E27FC236}">
                <a16:creationId xmlns:a16="http://schemas.microsoft.com/office/drawing/2014/main" id="{B7667EEE-B991-4A7C-AC10-768BCEBFAB40}"/>
              </a:ext>
            </a:extLst>
          </p:cNvPr>
          <p:cNvPicPr>
            <a:picLocks noChangeAspect="1"/>
          </p:cNvPicPr>
          <p:nvPr/>
        </p:nvPicPr>
        <p:blipFill>
          <a:blip r:embed="rId4"/>
          <a:stretch>
            <a:fillRect/>
          </a:stretch>
        </p:blipFill>
        <p:spPr>
          <a:xfrm>
            <a:off x="5590118" y="3429000"/>
            <a:ext cx="4829175" cy="2971800"/>
          </a:xfrm>
          <a:prstGeom prst="rect">
            <a:avLst/>
          </a:prstGeom>
        </p:spPr>
      </p:pic>
    </p:spTree>
    <p:extLst>
      <p:ext uri="{BB962C8B-B14F-4D97-AF65-F5344CB8AC3E}">
        <p14:creationId xmlns:p14="http://schemas.microsoft.com/office/powerpoint/2010/main" val="248590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Architecture</a:t>
            </a:r>
          </a:p>
        </p:txBody>
      </p:sp>
      <p:sp>
        <p:nvSpPr>
          <p:cNvPr id="76" name="Content Placeholder 2"/>
          <p:cNvSpPr>
            <a:spLocks noGrp="1"/>
          </p:cNvSpPr>
          <p:nvPr>
            <p:ph sz="quarter" idx="10"/>
          </p:nvPr>
        </p:nvSpPr>
        <p:spPr>
          <a:xfrm>
            <a:off x="698501" y="1152526"/>
            <a:ext cx="10325099" cy="580021"/>
          </a:xfrm>
        </p:spPr>
        <p:txBody>
          <a:bodyPr>
            <a:normAutofit/>
          </a:bodyPr>
          <a:lstStyle/>
          <a:p>
            <a:r>
              <a:rPr lang="en-US" sz="2000" dirty="0"/>
              <a:t>Command Submission and Completion Mechanism</a:t>
            </a:r>
          </a:p>
          <a:p>
            <a:pPr marL="0" indent="0">
              <a:buNone/>
            </a:pPr>
            <a:endParaRPr lang="en-US" sz="2133" dirty="0"/>
          </a:p>
        </p:txBody>
      </p:sp>
      <p:pic>
        <p:nvPicPr>
          <p:cNvPr id="3" name="圖片 2">
            <a:extLst>
              <a:ext uri="{FF2B5EF4-FFF2-40B4-BE49-F238E27FC236}">
                <a16:creationId xmlns:a16="http://schemas.microsoft.com/office/drawing/2014/main" id="{91A0CBA7-7E17-4226-B455-426FD080A415}"/>
              </a:ext>
            </a:extLst>
          </p:cNvPr>
          <p:cNvPicPr>
            <a:picLocks noChangeAspect="1"/>
          </p:cNvPicPr>
          <p:nvPr/>
        </p:nvPicPr>
        <p:blipFill>
          <a:blip r:embed="rId3"/>
          <a:stretch>
            <a:fillRect/>
          </a:stretch>
        </p:blipFill>
        <p:spPr>
          <a:xfrm>
            <a:off x="2865344" y="1589887"/>
            <a:ext cx="5991412" cy="3535567"/>
          </a:xfrm>
          <a:prstGeom prst="rect">
            <a:avLst/>
          </a:prstGeom>
        </p:spPr>
      </p:pic>
      <p:pic>
        <p:nvPicPr>
          <p:cNvPr id="4" name="圖片 3">
            <a:extLst>
              <a:ext uri="{FF2B5EF4-FFF2-40B4-BE49-F238E27FC236}">
                <a16:creationId xmlns:a16="http://schemas.microsoft.com/office/drawing/2014/main" id="{3119C31D-502A-4D14-99CD-8E689A716D75}"/>
              </a:ext>
            </a:extLst>
          </p:cNvPr>
          <p:cNvPicPr>
            <a:picLocks noChangeAspect="1"/>
          </p:cNvPicPr>
          <p:nvPr/>
        </p:nvPicPr>
        <p:blipFill>
          <a:blip r:embed="rId4"/>
          <a:stretch>
            <a:fillRect/>
          </a:stretch>
        </p:blipFill>
        <p:spPr>
          <a:xfrm>
            <a:off x="703469" y="5125454"/>
            <a:ext cx="5386602" cy="1157278"/>
          </a:xfrm>
          <a:prstGeom prst="rect">
            <a:avLst/>
          </a:prstGeom>
        </p:spPr>
      </p:pic>
      <p:pic>
        <p:nvPicPr>
          <p:cNvPr id="7" name="圖片 6">
            <a:extLst>
              <a:ext uri="{FF2B5EF4-FFF2-40B4-BE49-F238E27FC236}">
                <a16:creationId xmlns:a16="http://schemas.microsoft.com/office/drawing/2014/main" id="{B1E2A396-6221-4531-9DF0-99A0C625B0B4}"/>
              </a:ext>
            </a:extLst>
          </p:cNvPr>
          <p:cNvPicPr>
            <a:picLocks noChangeAspect="1"/>
          </p:cNvPicPr>
          <p:nvPr/>
        </p:nvPicPr>
        <p:blipFill>
          <a:blip r:embed="rId5"/>
          <a:stretch>
            <a:fillRect/>
          </a:stretch>
        </p:blipFill>
        <p:spPr>
          <a:xfrm>
            <a:off x="6101931" y="5125454"/>
            <a:ext cx="4511956" cy="1078742"/>
          </a:xfrm>
          <a:prstGeom prst="rect">
            <a:avLst/>
          </a:prstGeom>
        </p:spPr>
      </p:pic>
    </p:spTree>
    <p:extLst>
      <p:ext uri="{BB962C8B-B14F-4D97-AF65-F5344CB8AC3E}">
        <p14:creationId xmlns:p14="http://schemas.microsoft.com/office/powerpoint/2010/main" val="1922733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Architecture</a:t>
            </a:r>
          </a:p>
        </p:txBody>
      </p:sp>
      <p:sp>
        <p:nvSpPr>
          <p:cNvPr id="8" name="Content Placeholder 2">
            <a:extLst>
              <a:ext uri="{FF2B5EF4-FFF2-40B4-BE49-F238E27FC236}">
                <a16:creationId xmlns:a16="http://schemas.microsoft.com/office/drawing/2014/main" id="{948BA961-FBDF-415E-B224-18A220ACDA8C}"/>
              </a:ext>
            </a:extLst>
          </p:cNvPr>
          <p:cNvSpPr txBox="1">
            <a:spLocks/>
          </p:cNvSpPr>
          <p:nvPr/>
        </p:nvSpPr>
        <p:spPr>
          <a:xfrm>
            <a:off x="698501" y="1152525"/>
            <a:ext cx="10530973" cy="5360570"/>
          </a:xfrm>
          <a:prstGeom prst="rect">
            <a:avLst/>
          </a:prstGeom>
        </p:spPr>
        <p:txBody>
          <a:bodyPr vert="horz" lIns="91440" tIns="45720" rIns="91440" bIns="45720" rtlCol="0">
            <a:normAutofit fontScale="92500" lnSpcReduction="2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133" dirty="0"/>
              <a:t>Resets</a:t>
            </a:r>
          </a:p>
          <a:p>
            <a:pPr lvl="1"/>
            <a:r>
              <a:rPr lang="en-US" sz="1600" dirty="0"/>
              <a:t>NVM Subsystem Reset</a:t>
            </a:r>
          </a:p>
          <a:p>
            <a:pPr lvl="1">
              <a:buFont typeface="Arial" panose="020B0604020202020204" pitchFamily="34" charset="0"/>
              <a:buChar char="•"/>
            </a:pPr>
            <a:r>
              <a:rPr lang="en-US" sz="1600" dirty="0"/>
              <a:t>Main power is applied to the NVM subsystem;</a:t>
            </a:r>
          </a:p>
          <a:p>
            <a:pPr lvl="1">
              <a:buFont typeface="Arial" panose="020B0604020202020204" pitchFamily="34" charset="0"/>
              <a:buChar char="•"/>
            </a:pPr>
            <a:r>
              <a:rPr lang="en-US" sz="1600" dirty="0"/>
              <a:t>A value of 4E564D65h (“NVMe”) is written to the NSSR.NSSRC field;</a:t>
            </a:r>
          </a:p>
          <a:p>
            <a:pPr lvl="1"/>
            <a:r>
              <a:rPr lang="en-US" sz="1600" dirty="0"/>
              <a:t>Controller Level Reset</a:t>
            </a:r>
          </a:p>
          <a:p>
            <a:pPr lvl="1">
              <a:buFont typeface="Arial" panose="020B0604020202020204" pitchFamily="34" charset="0"/>
              <a:buChar char="•"/>
            </a:pPr>
            <a:r>
              <a:rPr lang="en-US" sz="1600" dirty="0"/>
              <a:t>NVM Subsystem Reset;</a:t>
            </a:r>
          </a:p>
          <a:p>
            <a:pPr lvl="1">
              <a:buFont typeface="Arial" panose="020B0604020202020204" pitchFamily="34" charset="0"/>
              <a:buChar char="•"/>
            </a:pPr>
            <a:r>
              <a:rPr lang="en-US" sz="1600" dirty="0"/>
              <a:t>Conventional Reset;</a:t>
            </a:r>
          </a:p>
          <a:p>
            <a:pPr lvl="1">
              <a:buFont typeface="Arial" panose="020B0604020202020204" pitchFamily="34" charset="0"/>
              <a:buChar char="•"/>
            </a:pPr>
            <a:r>
              <a:rPr lang="en-US" sz="1600" dirty="0"/>
              <a:t>Function Level Reset; and</a:t>
            </a:r>
          </a:p>
          <a:p>
            <a:pPr lvl="1">
              <a:buFont typeface="Arial" panose="020B0604020202020204" pitchFamily="34" charset="0"/>
              <a:buChar char="•"/>
            </a:pPr>
            <a:r>
              <a:rPr lang="en-US" sz="1600" dirty="0"/>
              <a:t>Controller Reset (i.e., CC.EN transitions from ‘1’ to ‘0’).</a:t>
            </a:r>
          </a:p>
          <a:p>
            <a:pPr marL="192087" lvl="1" indent="0">
              <a:buNone/>
            </a:pPr>
            <a:r>
              <a:rPr lang="en-US" sz="1600" dirty="0"/>
              <a:t>A Controller Level Reset consists of the following actions:</a:t>
            </a:r>
          </a:p>
          <a:p>
            <a:pPr lvl="1">
              <a:buFont typeface="Arial" panose="020B0604020202020204" pitchFamily="34" charset="0"/>
              <a:buChar char="•"/>
            </a:pPr>
            <a:r>
              <a:rPr lang="en-US" sz="1600" dirty="0"/>
              <a:t>The controller stops processing any outstanding Admin or I/O commands;</a:t>
            </a:r>
          </a:p>
          <a:p>
            <a:pPr lvl="1">
              <a:buFont typeface="Arial" panose="020B0604020202020204" pitchFamily="34" charset="0"/>
              <a:buChar char="•"/>
            </a:pPr>
            <a:r>
              <a:rPr lang="en-US" sz="1600" dirty="0"/>
              <a:t>All I/O Submission Queues are deleted;</a:t>
            </a:r>
          </a:p>
          <a:p>
            <a:pPr lvl="1">
              <a:buFont typeface="Arial" panose="020B0604020202020204" pitchFamily="34" charset="0"/>
              <a:buChar char="•"/>
            </a:pPr>
            <a:r>
              <a:rPr lang="en-US" sz="1600" dirty="0"/>
              <a:t>All I/O Completion Queues are deleted;</a:t>
            </a:r>
          </a:p>
          <a:p>
            <a:pPr lvl="1">
              <a:buFont typeface="Arial" panose="020B0604020202020204" pitchFamily="34" charset="0"/>
              <a:buChar char="•"/>
            </a:pPr>
            <a:r>
              <a:rPr lang="en-US" sz="1600" dirty="0"/>
              <a:t>The controller is brought to an Idle state. When this is complete, CSTS.RDY is cleared to ‘0’; and</a:t>
            </a:r>
          </a:p>
          <a:p>
            <a:pPr lvl="1">
              <a:buFont typeface="Arial" panose="020B0604020202020204" pitchFamily="34" charset="0"/>
              <a:buChar char="•"/>
            </a:pPr>
            <a:r>
              <a:rPr lang="en-US" sz="1600" dirty="0"/>
              <a:t>All controller registers and internal controller state are reset.</a:t>
            </a:r>
          </a:p>
          <a:p>
            <a:pPr marL="192087" lvl="1" indent="0">
              <a:buNone/>
            </a:pPr>
            <a:r>
              <a:rPr lang="en-US" sz="1600" dirty="0"/>
              <a:t>To continue after a Controller Level Reset, the host shall:</a:t>
            </a:r>
          </a:p>
          <a:p>
            <a:pPr lvl="1">
              <a:buFont typeface="Arial" panose="020B0604020202020204" pitchFamily="34" charset="0"/>
              <a:buChar char="•"/>
            </a:pPr>
            <a:r>
              <a:rPr lang="en-US" sz="1600" dirty="0"/>
              <a:t>Update register state as appropriate;</a:t>
            </a:r>
          </a:p>
          <a:p>
            <a:pPr lvl="1">
              <a:buFont typeface="Arial" panose="020B0604020202020204" pitchFamily="34" charset="0"/>
              <a:buChar char="•"/>
            </a:pPr>
            <a:r>
              <a:rPr lang="en-US" sz="1600" dirty="0"/>
              <a:t>Set CC.EN to ‘1’;</a:t>
            </a:r>
          </a:p>
          <a:p>
            <a:pPr lvl="1">
              <a:buFont typeface="Arial" panose="020B0604020202020204" pitchFamily="34" charset="0"/>
              <a:buChar char="•"/>
            </a:pPr>
            <a:r>
              <a:rPr lang="en-US" sz="1600" dirty="0"/>
              <a:t>Wait for CSTS.RDY to be set to ‘1’;</a:t>
            </a:r>
          </a:p>
          <a:p>
            <a:pPr lvl="1">
              <a:buFont typeface="Arial" panose="020B0604020202020204" pitchFamily="34" charset="0"/>
              <a:buChar char="•"/>
            </a:pPr>
            <a:r>
              <a:rPr lang="en-US" sz="1600" dirty="0"/>
              <a:t>Configure the controller using Admin commands as needed;</a:t>
            </a:r>
          </a:p>
          <a:p>
            <a:pPr lvl="1">
              <a:buFont typeface="Arial" panose="020B0604020202020204" pitchFamily="34" charset="0"/>
              <a:buChar char="•"/>
            </a:pPr>
            <a:r>
              <a:rPr lang="en-US" sz="1600" dirty="0"/>
              <a:t>Create I/O Completion Queues and I/O Submission Queues as needed; and</a:t>
            </a:r>
          </a:p>
          <a:p>
            <a:pPr lvl="1">
              <a:buFont typeface="Arial" panose="020B0604020202020204" pitchFamily="34" charset="0"/>
              <a:buChar char="•"/>
            </a:pPr>
            <a:r>
              <a:rPr lang="en-US" sz="1600" dirty="0"/>
              <a:t>Proceed with normal I/O operations.</a:t>
            </a:r>
          </a:p>
        </p:txBody>
      </p:sp>
    </p:spTree>
    <p:extLst>
      <p:ext uri="{BB962C8B-B14F-4D97-AF65-F5344CB8AC3E}">
        <p14:creationId xmlns:p14="http://schemas.microsoft.com/office/powerpoint/2010/main" val="107534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Architecture</a:t>
            </a:r>
          </a:p>
        </p:txBody>
      </p:sp>
      <p:sp>
        <p:nvSpPr>
          <p:cNvPr id="8" name="Content Placeholder 2">
            <a:extLst>
              <a:ext uri="{FF2B5EF4-FFF2-40B4-BE49-F238E27FC236}">
                <a16:creationId xmlns:a16="http://schemas.microsoft.com/office/drawing/2014/main" id="{948BA961-FBDF-415E-B224-18A220ACDA8C}"/>
              </a:ext>
            </a:extLst>
          </p:cNvPr>
          <p:cNvSpPr txBox="1">
            <a:spLocks/>
          </p:cNvSpPr>
          <p:nvPr/>
        </p:nvSpPr>
        <p:spPr>
          <a:xfrm>
            <a:off x="698501" y="1077578"/>
            <a:ext cx="10530973" cy="4702843"/>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000" dirty="0"/>
              <a:t>Queue Management</a:t>
            </a:r>
          </a:p>
          <a:p>
            <a:pPr marL="192087" lvl="1" indent="0">
              <a:buNone/>
            </a:pPr>
            <a:r>
              <a:rPr lang="en-US" sz="1600" dirty="0"/>
              <a:t>Queue Setup and Initialization</a:t>
            </a:r>
          </a:p>
          <a:p>
            <a:pPr marL="534987" lvl="1" indent="-342900">
              <a:buFont typeface="+mj-lt"/>
              <a:buAutoNum type="arabicPeriod"/>
            </a:pPr>
            <a:r>
              <a:rPr lang="en-US" sz="1600" dirty="0"/>
              <a:t>Configures the Admin Submission and Completion Queues by initializing the Admin Queue Attributes (AQA), Admin Submission Queue Base Address (ASQ), and Admin Completion Queue Base Address (ACQ) registers appropriately;</a:t>
            </a:r>
          </a:p>
          <a:p>
            <a:pPr marL="534987" lvl="1" indent="-342900">
              <a:buFont typeface="+mj-lt"/>
              <a:buAutoNum type="arabicPeriod"/>
            </a:pPr>
            <a:r>
              <a:rPr lang="en-US" sz="1600" dirty="0"/>
              <a:t>Configure the size of the I/O Submission Queues (CC.IOSQES) and I/O Completion Queues (CC.IOCQES);</a:t>
            </a:r>
          </a:p>
          <a:p>
            <a:pPr marL="534987" lvl="1" indent="-342900">
              <a:buFont typeface="+mj-lt"/>
              <a:buAutoNum type="arabicPeriod"/>
            </a:pPr>
            <a:r>
              <a:rPr lang="en-US" sz="1600" dirty="0"/>
              <a:t>Submits a Set Features command with the Number of Queues attribute set to the requested number of I/O Submission Queues and I/O Completion Queues. The completion queue entry for this Set Features command indicates the number of I/O Submission Queues and I/O Completion Queues allocated by the controller;</a:t>
            </a:r>
          </a:p>
          <a:p>
            <a:pPr marL="534987" lvl="1" indent="-342900">
              <a:buFont typeface="+mj-lt"/>
              <a:buAutoNum type="arabicPeriod"/>
            </a:pPr>
            <a:r>
              <a:rPr lang="en-US" sz="1600" dirty="0"/>
              <a:t>Determines the maximum number of entries supported per queue (CAP.MQES) and whether the queues are required to be physically contiguous (CAP.CQR);</a:t>
            </a:r>
          </a:p>
          <a:p>
            <a:pPr marL="534987" lvl="1" indent="-342900">
              <a:buFont typeface="+mj-lt"/>
              <a:buAutoNum type="arabicPeriod"/>
            </a:pPr>
            <a:r>
              <a:rPr lang="en-US" sz="1600" dirty="0"/>
              <a:t>Creates I/O Completion Queues within the limitations of the number allocated by the controller and the queue attributes supported (maximum entries and physically contiguous requirements) by using the Create I/O Completion Queue command; and</a:t>
            </a:r>
          </a:p>
          <a:p>
            <a:pPr marL="534987" lvl="1" indent="-342900">
              <a:buFont typeface="+mj-lt"/>
              <a:buAutoNum type="arabicPeriod"/>
            </a:pPr>
            <a:r>
              <a:rPr lang="en-US" sz="1600" dirty="0"/>
              <a:t>Creates I/O Submission Queues within the limitations of the number allocated by the controller and the queue attributes supported (maximum entries and physically contiguous requirements) by using the Create I/O Submission Queue command.</a:t>
            </a:r>
          </a:p>
        </p:txBody>
      </p:sp>
    </p:spTree>
    <p:extLst>
      <p:ext uri="{BB962C8B-B14F-4D97-AF65-F5344CB8AC3E}">
        <p14:creationId xmlns:p14="http://schemas.microsoft.com/office/powerpoint/2010/main" val="2691738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Architecture</a:t>
            </a:r>
          </a:p>
        </p:txBody>
      </p:sp>
      <p:sp>
        <p:nvSpPr>
          <p:cNvPr id="8" name="Content Placeholder 2">
            <a:extLst>
              <a:ext uri="{FF2B5EF4-FFF2-40B4-BE49-F238E27FC236}">
                <a16:creationId xmlns:a16="http://schemas.microsoft.com/office/drawing/2014/main" id="{948BA961-FBDF-415E-B224-18A220ACDA8C}"/>
              </a:ext>
            </a:extLst>
          </p:cNvPr>
          <p:cNvSpPr txBox="1">
            <a:spLocks/>
          </p:cNvSpPr>
          <p:nvPr/>
        </p:nvSpPr>
        <p:spPr>
          <a:xfrm>
            <a:off x="634851" y="975517"/>
            <a:ext cx="10076692" cy="3090297"/>
          </a:xfrm>
          <a:prstGeom prst="rect">
            <a:avLst/>
          </a:prstGeom>
        </p:spPr>
        <p:txBody>
          <a:bodyPr vert="horz" lIns="91440" tIns="45720" rIns="91440" bIns="45720" rtlCol="0">
            <a:normAutofit fontScale="77500" lnSpcReduction="2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TW" sz="2600" dirty="0"/>
              <a:t>Shutdown</a:t>
            </a:r>
          </a:p>
          <a:p>
            <a:pPr lvl="1"/>
            <a:r>
              <a:rPr lang="en-US" sz="1900" dirty="0"/>
              <a:t>The host should perform the following actions in sequence for a normal shutdown:</a:t>
            </a:r>
          </a:p>
          <a:p>
            <a:pPr marL="534987" lvl="1" indent="-342900">
              <a:buFont typeface="+mj-lt"/>
              <a:buAutoNum type="arabicPeriod"/>
            </a:pPr>
            <a:r>
              <a:rPr lang="en-US" sz="1900" dirty="0"/>
              <a:t>Stop submitting any new I/O commands to the controller and allow any outstanding commands to complete;</a:t>
            </a:r>
          </a:p>
          <a:p>
            <a:pPr marL="534987" lvl="1" indent="-342900">
              <a:buFont typeface="+mj-lt"/>
              <a:buAutoNum type="arabicPeriod"/>
            </a:pPr>
            <a:r>
              <a:rPr lang="en-US" sz="1900" dirty="0"/>
              <a:t>If the controller implements I/O queues, then the host should delete all I/O Submission Queues, using the Delete I/O Submission Queue command. A result of the successful completion of the Delete I/O Submission Queue command is that any remaining commands outstanding are aborted;</a:t>
            </a:r>
          </a:p>
          <a:p>
            <a:pPr marL="534987" lvl="1" indent="-342900">
              <a:buFont typeface="+mj-lt"/>
              <a:buAutoNum type="arabicPeriod"/>
            </a:pPr>
            <a:r>
              <a:rPr lang="en-US" sz="1900" dirty="0"/>
              <a:t>If the controller implements I/O queues, then the host should delete all I/O Completion Queues, using the Delete I/O Completion Queue command; and</a:t>
            </a:r>
          </a:p>
          <a:p>
            <a:pPr marL="534987" lvl="1" indent="-342900">
              <a:buFont typeface="+mj-lt"/>
              <a:buAutoNum type="arabicPeriod"/>
            </a:pPr>
            <a:r>
              <a:rPr lang="en-US" sz="1900" dirty="0"/>
              <a:t>The host should set the Shutdown Notification (CC.SHN) field to 01b to indicate a normal shutdown operation. The controller indicates when shutdown processing is completed by updating the Shutdown Status (CSTS.SHST) field to 10b.</a:t>
            </a:r>
          </a:p>
          <a:p>
            <a:pPr lvl="1"/>
            <a:r>
              <a:rPr lang="en-US" sz="1900" dirty="0"/>
              <a:t>The host should perform the following actions in sequence for an abrupt shutdown:</a:t>
            </a:r>
          </a:p>
          <a:p>
            <a:pPr marL="534987" lvl="1" indent="-342900">
              <a:buFont typeface="+mj-lt"/>
              <a:buAutoNum type="arabicPeriod"/>
            </a:pPr>
            <a:r>
              <a:rPr lang="en-US" sz="1900" dirty="0"/>
              <a:t>Stop submitting any new I/O commands to the controller; and</a:t>
            </a:r>
          </a:p>
          <a:p>
            <a:pPr marL="534987" lvl="1" indent="-342900">
              <a:buFont typeface="+mj-lt"/>
              <a:buAutoNum type="arabicPeriod"/>
            </a:pPr>
            <a:r>
              <a:rPr lang="en-US" sz="1900" dirty="0"/>
              <a:t>The host should set the Shutdown Notification (CC.SHN) field to 10b to indicate an abrupt shutdown operation. The controller indicates when shutdown processing is completed by updating the Shutdown Status (CSTS.SHST) field to 10b.</a:t>
            </a:r>
          </a:p>
        </p:txBody>
      </p:sp>
      <p:pic>
        <p:nvPicPr>
          <p:cNvPr id="3" name="圖片 2">
            <a:extLst>
              <a:ext uri="{FF2B5EF4-FFF2-40B4-BE49-F238E27FC236}">
                <a16:creationId xmlns:a16="http://schemas.microsoft.com/office/drawing/2014/main" id="{52547756-8FA0-4C9C-98B4-2A8F67E2D938}"/>
              </a:ext>
            </a:extLst>
          </p:cNvPr>
          <p:cNvPicPr>
            <a:picLocks noChangeAspect="1"/>
          </p:cNvPicPr>
          <p:nvPr/>
        </p:nvPicPr>
        <p:blipFill>
          <a:blip r:embed="rId3"/>
          <a:stretch>
            <a:fillRect/>
          </a:stretch>
        </p:blipFill>
        <p:spPr>
          <a:xfrm>
            <a:off x="1862824" y="4065814"/>
            <a:ext cx="8466351" cy="2366052"/>
          </a:xfrm>
          <a:prstGeom prst="rect">
            <a:avLst/>
          </a:prstGeom>
        </p:spPr>
      </p:pic>
    </p:spTree>
    <p:extLst>
      <p:ext uri="{BB962C8B-B14F-4D97-AF65-F5344CB8AC3E}">
        <p14:creationId xmlns:p14="http://schemas.microsoft.com/office/powerpoint/2010/main" val="55204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Data Structures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104985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77E9AF1-DF63-4C34-80AB-CF5E8FEC2A22}"/>
              </a:ext>
            </a:extLst>
          </p:cNvPr>
          <p:cNvSpPr>
            <a:spLocks noGrp="1"/>
          </p:cNvSpPr>
          <p:nvPr>
            <p:ph sz="quarter" idx="12"/>
          </p:nvPr>
        </p:nvSpPr>
        <p:spPr>
          <a:xfrm>
            <a:off x="1157816" y="1659029"/>
            <a:ext cx="9012856" cy="4557252"/>
          </a:xfrm>
        </p:spPr>
        <p:txBody>
          <a:bodyPr>
            <a:normAutofit fontScale="25000" lnSpcReduction="20000"/>
          </a:bodyPr>
          <a:lstStyle/>
          <a:p>
            <a:r>
              <a:rPr lang="en-US" altLang="zh-TW" sz="8000" b="1" dirty="0"/>
              <a:t>NVM Express™</a:t>
            </a:r>
          </a:p>
          <a:p>
            <a:pPr lvl="1">
              <a:buClr>
                <a:schemeClr val="bg1"/>
              </a:buClr>
              <a:buFont typeface="Arial" panose="020B0604020202020204" pitchFamily="34" charset="0"/>
              <a:buChar char="•"/>
            </a:pPr>
            <a:r>
              <a:rPr lang="en-US" altLang="zh-TW" sz="6400" dirty="0">
                <a:solidFill>
                  <a:srgbClr val="FFFFFF"/>
                </a:solidFill>
              </a:rPr>
              <a:t>Introduction</a:t>
            </a:r>
          </a:p>
          <a:p>
            <a:pPr lvl="1">
              <a:buClr>
                <a:schemeClr val="bg1"/>
              </a:buClr>
              <a:buFont typeface="Arial" panose="020B0604020202020204" pitchFamily="34" charset="0"/>
              <a:buChar char="•"/>
            </a:pPr>
            <a:r>
              <a:rPr lang="en-US" altLang="zh-TW" sz="6400" dirty="0">
                <a:solidFill>
                  <a:srgbClr val="FFFFFF"/>
                </a:solidFill>
              </a:rPr>
              <a:t>Theory &amp; Architecture</a:t>
            </a:r>
          </a:p>
          <a:p>
            <a:pPr lvl="1">
              <a:buClr>
                <a:schemeClr val="bg1"/>
              </a:buClr>
              <a:buFont typeface="Arial" panose="020B0604020202020204" pitchFamily="34" charset="0"/>
              <a:buChar char="•"/>
            </a:pPr>
            <a:r>
              <a:rPr lang="en-US" altLang="zh-TW" sz="6400" dirty="0">
                <a:solidFill>
                  <a:srgbClr val="FFFFFF"/>
                </a:solidFill>
              </a:rPr>
              <a:t>Data Structures</a:t>
            </a:r>
          </a:p>
          <a:p>
            <a:pPr lvl="1">
              <a:buClr>
                <a:schemeClr val="bg1"/>
              </a:buClr>
              <a:buFont typeface="Arial" panose="020B0604020202020204" pitchFamily="34" charset="0"/>
              <a:buChar char="•"/>
            </a:pPr>
            <a:r>
              <a:rPr lang="en-US" altLang="zh-TW" sz="6400" dirty="0">
                <a:solidFill>
                  <a:srgbClr val="FFFFFF"/>
                </a:solidFill>
              </a:rPr>
              <a:t>Features</a:t>
            </a:r>
          </a:p>
          <a:p>
            <a:pPr lvl="1">
              <a:buClr>
                <a:schemeClr val="bg1"/>
              </a:buClr>
              <a:buFont typeface="Arial" panose="020B0604020202020204" pitchFamily="34" charset="0"/>
              <a:buChar char="•"/>
            </a:pPr>
            <a:r>
              <a:rPr lang="en-US" altLang="zh-TW" sz="6400" dirty="0">
                <a:solidFill>
                  <a:srgbClr val="FFFFFF"/>
                </a:solidFill>
              </a:rPr>
              <a:t>Directives</a:t>
            </a:r>
          </a:p>
          <a:p>
            <a:pPr lvl="1">
              <a:buClr>
                <a:schemeClr val="bg1"/>
              </a:buClr>
              <a:buFont typeface="Arial" panose="020B0604020202020204" pitchFamily="34" charset="0"/>
              <a:buChar char="•"/>
            </a:pPr>
            <a:r>
              <a:rPr lang="en-US" altLang="zh-TW" sz="6400" dirty="0">
                <a:solidFill>
                  <a:srgbClr val="FFFFFF"/>
                </a:solidFill>
              </a:rPr>
              <a:t>Changes in NVMe 1.4</a:t>
            </a:r>
          </a:p>
          <a:p>
            <a:r>
              <a:rPr lang="en-US" altLang="zh-TW" sz="8000" b="1" dirty="0"/>
              <a:t>NVM Express™ Management Interface</a:t>
            </a:r>
          </a:p>
          <a:p>
            <a:pPr lvl="1">
              <a:buClr>
                <a:prstClr val="white"/>
              </a:buClr>
              <a:buFont typeface="Arial" panose="020B0604020202020204" pitchFamily="34" charset="0"/>
              <a:buChar char="•"/>
            </a:pPr>
            <a:r>
              <a:rPr lang="en-US" altLang="zh-TW" sz="6400" dirty="0">
                <a:solidFill>
                  <a:srgbClr val="FFFFFF"/>
                </a:solidFill>
              </a:rPr>
              <a:t>Introduction</a:t>
            </a:r>
          </a:p>
          <a:p>
            <a:pPr lvl="1">
              <a:buClr>
                <a:prstClr val="white"/>
              </a:buClr>
              <a:buFont typeface="Arial" panose="020B0604020202020204" pitchFamily="34" charset="0"/>
              <a:buChar char="•"/>
            </a:pPr>
            <a:r>
              <a:rPr lang="en-US" altLang="zh-TW" sz="6400" dirty="0">
                <a:solidFill>
                  <a:srgbClr val="FFFFFF"/>
                </a:solidFill>
              </a:rPr>
              <a:t>Theory &amp; Architecture</a:t>
            </a:r>
          </a:p>
          <a:p>
            <a:pPr lvl="1">
              <a:buClr>
                <a:prstClr val="white"/>
              </a:buClr>
              <a:buFont typeface="Arial" panose="020B0604020202020204" pitchFamily="34" charset="0"/>
              <a:buChar char="•"/>
            </a:pPr>
            <a:r>
              <a:rPr lang="en-US" altLang="zh-TW" sz="6400" dirty="0">
                <a:solidFill>
                  <a:srgbClr val="FFFFFF"/>
                </a:solidFill>
              </a:rPr>
              <a:t>Message Transport</a:t>
            </a:r>
          </a:p>
          <a:p>
            <a:pPr lvl="1">
              <a:buClr>
                <a:prstClr val="white"/>
              </a:buClr>
              <a:buFont typeface="Arial" panose="020B0604020202020204" pitchFamily="34" charset="0"/>
              <a:buChar char="•"/>
            </a:pPr>
            <a:r>
              <a:rPr lang="en-US" altLang="zh-TW" sz="6400" dirty="0">
                <a:solidFill>
                  <a:srgbClr val="FFFFFF"/>
                </a:solidFill>
              </a:rPr>
              <a:t>Message Servicing Model</a:t>
            </a:r>
          </a:p>
          <a:p>
            <a:pPr lvl="1">
              <a:buClr>
                <a:prstClr val="white"/>
              </a:buClr>
              <a:buFont typeface="Arial" panose="020B0604020202020204" pitchFamily="34" charset="0"/>
              <a:buChar char="•"/>
            </a:pPr>
            <a:r>
              <a:rPr lang="en-US" altLang="zh-TW" sz="6400" dirty="0">
                <a:solidFill>
                  <a:srgbClr val="FFFFFF"/>
                </a:solidFill>
              </a:rPr>
              <a:t>Command Set</a:t>
            </a:r>
          </a:p>
          <a:p>
            <a:pPr lvl="1">
              <a:buClr>
                <a:prstClr val="white"/>
              </a:buClr>
              <a:buFont typeface="Arial" panose="020B0604020202020204" pitchFamily="34" charset="0"/>
              <a:buChar char="•"/>
            </a:pPr>
            <a:r>
              <a:rPr lang="en-US" altLang="zh-TW" sz="6400" dirty="0">
                <a:solidFill>
                  <a:srgbClr val="FFFFFF"/>
                </a:solidFill>
              </a:rPr>
              <a:t>Examples</a:t>
            </a:r>
            <a:endParaRPr lang="en-US" altLang="zh-TW" sz="6400" dirty="0"/>
          </a:p>
          <a:p>
            <a:pPr>
              <a:buFont typeface="Wingdings" panose="05000000000000000000" pitchFamily="2" charset="2"/>
              <a:buChar char="u"/>
            </a:pPr>
            <a:r>
              <a:rPr lang="en-US" altLang="zh-TW" sz="8000" b="1" dirty="0"/>
              <a:t>Denali Open-Channel SSDs</a:t>
            </a:r>
          </a:p>
          <a:p>
            <a:pPr lvl="1">
              <a:buClr>
                <a:schemeClr val="bg1"/>
              </a:buClr>
              <a:buFont typeface="Arial" panose="020B0604020202020204" pitchFamily="34" charset="0"/>
              <a:buChar char="•"/>
            </a:pPr>
            <a:r>
              <a:rPr lang="en-US" altLang="zh-TW" sz="6400" dirty="0">
                <a:solidFill>
                  <a:srgbClr val="FFFFFF"/>
                </a:solidFill>
              </a:rPr>
              <a:t>Introduction</a:t>
            </a:r>
          </a:p>
          <a:p>
            <a:pPr lvl="1">
              <a:buClr>
                <a:schemeClr val="bg1"/>
              </a:buClr>
              <a:buFont typeface="Arial" panose="020B0604020202020204" pitchFamily="34" charset="0"/>
              <a:buChar char="•"/>
            </a:pPr>
            <a:r>
              <a:rPr lang="en-US" altLang="zh-TW" sz="6400" dirty="0">
                <a:solidFill>
                  <a:srgbClr val="FFFFFF"/>
                </a:solidFill>
              </a:rPr>
              <a:t>Physical Page Address Command Set</a:t>
            </a:r>
          </a:p>
        </p:txBody>
      </p:sp>
      <p:sp>
        <p:nvSpPr>
          <p:cNvPr id="3" name="內容版面配置區 2">
            <a:extLst>
              <a:ext uri="{FF2B5EF4-FFF2-40B4-BE49-F238E27FC236}">
                <a16:creationId xmlns:a16="http://schemas.microsoft.com/office/drawing/2014/main" id="{3A8D56E6-54DD-4E4A-844F-FC399096968B}"/>
              </a:ext>
            </a:extLst>
          </p:cNvPr>
          <p:cNvSpPr>
            <a:spLocks noGrp="1"/>
          </p:cNvSpPr>
          <p:nvPr>
            <p:ph sz="quarter" idx="13"/>
          </p:nvPr>
        </p:nvSpPr>
        <p:spPr>
          <a:xfrm>
            <a:off x="1157816" y="825909"/>
            <a:ext cx="9876367" cy="833120"/>
          </a:xfrm>
        </p:spPr>
        <p:txBody>
          <a:bodyPr/>
          <a:lstStyle/>
          <a:p>
            <a:r>
              <a:rPr lang="en-US" altLang="zh-TW" dirty="0"/>
              <a:t>Agenda</a:t>
            </a:r>
          </a:p>
        </p:txBody>
      </p:sp>
    </p:spTree>
    <p:extLst>
      <p:ext uri="{BB962C8B-B14F-4D97-AF65-F5344CB8AC3E}">
        <p14:creationId xmlns:p14="http://schemas.microsoft.com/office/powerpoint/2010/main" val="321587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6"/>
            <a:ext cx="10323285" cy="1166132"/>
          </a:xfrm>
        </p:spPr>
        <p:txBody>
          <a:bodyPr>
            <a:normAutofit fontScale="92500" lnSpcReduction="20000"/>
          </a:bodyPr>
          <a:lstStyle/>
          <a:p>
            <a:r>
              <a:rPr lang="en-US" sz="2133" dirty="0"/>
              <a:t>Submission Queue Entry</a:t>
            </a:r>
          </a:p>
          <a:p>
            <a:pPr marL="0" indent="0">
              <a:buNone/>
            </a:pPr>
            <a:r>
              <a:rPr lang="en-US" sz="1700" b="0" dirty="0"/>
              <a:t>Each command is 64 bytes in size.</a:t>
            </a:r>
          </a:p>
          <a:p>
            <a:pPr marL="0" indent="0">
              <a:buNone/>
            </a:pPr>
            <a:r>
              <a:rPr lang="en-US" sz="1700" b="0" dirty="0"/>
              <a:t>PRPs shall be used for all Admin commands for NVMe over PCIe implementations.</a:t>
            </a:r>
          </a:p>
          <a:p>
            <a:pPr marL="0" indent="0">
              <a:buNone/>
            </a:pPr>
            <a:r>
              <a:rPr lang="en-US" sz="1700" b="0" dirty="0"/>
              <a:t>SGLs shall be used for all Admin and I/O commands for NVMe over Fabrics implementations.</a:t>
            </a:r>
          </a:p>
        </p:txBody>
      </p:sp>
      <p:pic>
        <p:nvPicPr>
          <p:cNvPr id="5" name="圖片 4">
            <a:extLst>
              <a:ext uri="{FF2B5EF4-FFF2-40B4-BE49-F238E27FC236}">
                <a16:creationId xmlns:a16="http://schemas.microsoft.com/office/drawing/2014/main" id="{2DB99949-190B-48FF-8406-FFFAE52CFD72}"/>
              </a:ext>
            </a:extLst>
          </p:cNvPr>
          <p:cNvPicPr>
            <a:picLocks noChangeAspect="1"/>
          </p:cNvPicPr>
          <p:nvPr/>
        </p:nvPicPr>
        <p:blipFill>
          <a:blip r:embed="rId3"/>
          <a:stretch>
            <a:fillRect/>
          </a:stretch>
        </p:blipFill>
        <p:spPr>
          <a:xfrm>
            <a:off x="698501" y="2318658"/>
            <a:ext cx="5354835" cy="3684893"/>
          </a:xfrm>
          <a:prstGeom prst="rect">
            <a:avLst/>
          </a:prstGeom>
        </p:spPr>
      </p:pic>
      <p:pic>
        <p:nvPicPr>
          <p:cNvPr id="6" name="圖片 5">
            <a:extLst>
              <a:ext uri="{FF2B5EF4-FFF2-40B4-BE49-F238E27FC236}">
                <a16:creationId xmlns:a16="http://schemas.microsoft.com/office/drawing/2014/main" id="{0C0BA34D-CC86-4B6B-BA66-90DCF5BE8D9C}"/>
              </a:ext>
            </a:extLst>
          </p:cNvPr>
          <p:cNvPicPr>
            <a:picLocks noChangeAspect="1"/>
          </p:cNvPicPr>
          <p:nvPr/>
        </p:nvPicPr>
        <p:blipFill>
          <a:blip r:embed="rId4"/>
          <a:stretch>
            <a:fillRect/>
          </a:stretch>
        </p:blipFill>
        <p:spPr>
          <a:xfrm>
            <a:off x="6053336" y="2318658"/>
            <a:ext cx="5229726" cy="3684893"/>
          </a:xfrm>
          <a:prstGeom prst="rect">
            <a:avLst/>
          </a:prstGeom>
        </p:spPr>
      </p:pic>
    </p:spTree>
    <p:extLst>
      <p:ext uri="{BB962C8B-B14F-4D97-AF65-F5344CB8AC3E}">
        <p14:creationId xmlns:p14="http://schemas.microsoft.com/office/powerpoint/2010/main" val="2843846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7"/>
            <a:ext cx="10535556" cy="1094940"/>
          </a:xfrm>
        </p:spPr>
        <p:txBody>
          <a:bodyPr>
            <a:normAutofit fontScale="92500" lnSpcReduction="10000"/>
          </a:bodyPr>
          <a:lstStyle/>
          <a:p>
            <a:r>
              <a:rPr lang="en-US" sz="2200" dirty="0"/>
              <a:t>Physical Region Page Entry and List</a:t>
            </a:r>
          </a:p>
          <a:p>
            <a:pPr marL="0" indent="0">
              <a:buNone/>
            </a:pPr>
            <a:r>
              <a:rPr lang="en-US" sz="1700" b="0" dirty="0"/>
              <a:t>A physical region page (PRP) entry is a pointer to a physical memory page. PRPs are used as a scatter/gather mechanism for data transfers between the controller and memory. A physical region page list (PRP List) is a set of PRP entries in a single page of contiguous memory.</a:t>
            </a:r>
          </a:p>
        </p:txBody>
      </p:sp>
      <p:pic>
        <p:nvPicPr>
          <p:cNvPr id="4" name="圖片 3">
            <a:extLst>
              <a:ext uri="{FF2B5EF4-FFF2-40B4-BE49-F238E27FC236}">
                <a16:creationId xmlns:a16="http://schemas.microsoft.com/office/drawing/2014/main" id="{2BE5241C-8657-4E74-A55D-E63AEEA7C315}"/>
              </a:ext>
            </a:extLst>
          </p:cNvPr>
          <p:cNvPicPr>
            <a:picLocks noChangeAspect="1"/>
          </p:cNvPicPr>
          <p:nvPr/>
        </p:nvPicPr>
        <p:blipFill>
          <a:blip r:embed="rId3"/>
          <a:stretch>
            <a:fillRect/>
          </a:stretch>
        </p:blipFill>
        <p:spPr>
          <a:xfrm>
            <a:off x="1942968" y="2247467"/>
            <a:ext cx="7230337" cy="4380342"/>
          </a:xfrm>
          <a:prstGeom prst="rect">
            <a:avLst/>
          </a:prstGeom>
        </p:spPr>
      </p:pic>
    </p:spTree>
    <p:extLst>
      <p:ext uri="{BB962C8B-B14F-4D97-AF65-F5344CB8AC3E}">
        <p14:creationId xmlns:p14="http://schemas.microsoft.com/office/powerpoint/2010/main" val="373219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6"/>
            <a:ext cx="10325099" cy="757917"/>
          </a:xfrm>
        </p:spPr>
        <p:txBody>
          <a:bodyPr>
            <a:normAutofit/>
          </a:bodyPr>
          <a:lstStyle/>
          <a:p>
            <a:r>
              <a:rPr lang="en-US" sz="2000" dirty="0"/>
              <a:t>Physical Region Page Entry and List</a:t>
            </a:r>
          </a:p>
          <a:p>
            <a:pPr marL="0" indent="0">
              <a:buNone/>
            </a:pPr>
            <a:r>
              <a:rPr lang="en-US" sz="1600" b="0" dirty="0"/>
              <a:t>To enable efficient out of order data transfers between the controller and the host, PRP entries are a fixed size.</a:t>
            </a:r>
          </a:p>
        </p:txBody>
      </p:sp>
      <p:pic>
        <p:nvPicPr>
          <p:cNvPr id="4" name="圖片 3">
            <a:extLst>
              <a:ext uri="{FF2B5EF4-FFF2-40B4-BE49-F238E27FC236}">
                <a16:creationId xmlns:a16="http://schemas.microsoft.com/office/drawing/2014/main" id="{E433207A-2584-4076-8CC9-961AD92F0F01}"/>
              </a:ext>
            </a:extLst>
          </p:cNvPr>
          <p:cNvPicPr>
            <a:picLocks noChangeAspect="1"/>
          </p:cNvPicPr>
          <p:nvPr/>
        </p:nvPicPr>
        <p:blipFill>
          <a:blip r:embed="rId3"/>
          <a:stretch>
            <a:fillRect/>
          </a:stretch>
        </p:blipFill>
        <p:spPr>
          <a:xfrm>
            <a:off x="1639346" y="1910443"/>
            <a:ext cx="7839102" cy="4564099"/>
          </a:xfrm>
          <a:prstGeom prst="rect">
            <a:avLst/>
          </a:prstGeom>
        </p:spPr>
      </p:pic>
    </p:spTree>
    <p:extLst>
      <p:ext uri="{BB962C8B-B14F-4D97-AF65-F5344CB8AC3E}">
        <p14:creationId xmlns:p14="http://schemas.microsoft.com/office/powerpoint/2010/main" val="1261504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6"/>
            <a:ext cx="10453913" cy="1378403"/>
          </a:xfrm>
        </p:spPr>
        <p:txBody>
          <a:bodyPr>
            <a:normAutofit fontScale="62500" lnSpcReduction="20000"/>
          </a:bodyPr>
          <a:lstStyle/>
          <a:p>
            <a:r>
              <a:rPr lang="en-US" sz="3200" dirty="0"/>
              <a:t>Scatter Gather List (SGL)</a:t>
            </a:r>
          </a:p>
          <a:p>
            <a:pPr marL="0" indent="0">
              <a:buNone/>
            </a:pPr>
            <a:r>
              <a:rPr lang="en-US" sz="2600" b="0" dirty="0"/>
              <a:t>A Scatter Gather List (SGL) is a data structure in memory address space used to describe a data buffer. An SGL contains one or more SGL segments. An SGL segment is a qword aligned data structure in a contiguous region of physical memory describing all, part of, or none of a data buffer and the next SGL segment, if any. An SGL segment consists of an array</a:t>
            </a:r>
            <a:r>
              <a:rPr lang="zh-TW" altLang="en-US" sz="2600" b="0" dirty="0"/>
              <a:t> </a:t>
            </a:r>
            <a:r>
              <a:rPr lang="en-US" altLang="zh-TW" sz="2600" b="0" dirty="0"/>
              <a:t>of one or more SGL descriptors. Only the last descriptor in an SGL segment may be an SGL Segment descriptor or an SGL Last Segment descriptor.</a:t>
            </a:r>
            <a:endParaRPr lang="en-US" sz="2600" b="0" dirty="0"/>
          </a:p>
        </p:txBody>
      </p:sp>
      <p:pic>
        <p:nvPicPr>
          <p:cNvPr id="3" name="圖片 2">
            <a:extLst>
              <a:ext uri="{FF2B5EF4-FFF2-40B4-BE49-F238E27FC236}">
                <a16:creationId xmlns:a16="http://schemas.microsoft.com/office/drawing/2014/main" id="{108F56C2-735C-4847-A8EA-BF81CA67A933}"/>
              </a:ext>
            </a:extLst>
          </p:cNvPr>
          <p:cNvPicPr>
            <a:picLocks noChangeAspect="1"/>
          </p:cNvPicPr>
          <p:nvPr/>
        </p:nvPicPr>
        <p:blipFill>
          <a:blip r:embed="rId3"/>
          <a:stretch>
            <a:fillRect/>
          </a:stretch>
        </p:blipFill>
        <p:spPr>
          <a:xfrm>
            <a:off x="1791430" y="2530929"/>
            <a:ext cx="7534933" cy="4123271"/>
          </a:xfrm>
          <a:prstGeom prst="rect">
            <a:avLst/>
          </a:prstGeom>
        </p:spPr>
      </p:pic>
    </p:spTree>
    <p:extLst>
      <p:ext uri="{BB962C8B-B14F-4D97-AF65-F5344CB8AC3E}">
        <p14:creationId xmlns:p14="http://schemas.microsoft.com/office/powerpoint/2010/main" val="259390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2" y="1152525"/>
            <a:ext cx="4836884" cy="3864643"/>
          </a:xfrm>
        </p:spPr>
        <p:txBody>
          <a:bodyPr>
            <a:normAutofit fontScale="47500" lnSpcReduction="20000"/>
          </a:bodyPr>
          <a:lstStyle/>
          <a:p>
            <a:r>
              <a:rPr lang="en-US" sz="4200" dirty="0"/>
              <a:t>Scatter Gather List (SGL)</a:t>
            </a:r>
          </a:p>
          <a:p>
            <a:pPr marL="0" indent="0">
              <a:buNone/>
            </a:pPr>
            <a:r>
              <a:rPr lang="en-US" sz="3400" b="0" dirty="0"/>
              <a:t>In the example, the logical block size is 512B. The total length of the logical blocks accessed is 13 KiB, of which only 11 KiB is transferred to the host. The Number of Logical Blocks (NLB) field in the command shall specify 26, indicating the total length of the logical blocks accessed on the controller is 13 KiB. There are three SGL segments describing the locations in memory where the logical block data is transferred.</a:t>
            </a:r>
          </a:p>
          <a:p>
            <a:pPr marL="0" indent="0">
              <a:buNone/>
            </a:pPr>
            <a:r>
              <a:rPr lang="en-US" sz="3400" b="0" dirty="0"/>
              <a:t>The three SGL segments contain a total of three Data Block descriptors with lengths of 3 KiB, 4 KiB, and 4 KiB respectively. Segment 1 of the Destination SGL contains a Bit Bucket descriptor with a length of 2 KiB that specifies to not transfer (i.e., ignore) 2 KiB of logical block data from the NVM. Segment 1 of the destination SGL also contains a Last Segment descriptor specifying that the segment pointed to by the descriptor is the last SGL segment.</a:t>
            </a:r>
          </a:p>
        </p:txBody>
      </p:sp>
      <p:pic>
        <p:nvPicPr>
          <p:cNvPr id="4" name="圖片 3">
            <a:extLst>
              <a:ext uri="{FF2B5EF4-FFF2-40B4-BE49-F238E27FC236}">
                <a16:creationId xmlns:a16="http://schemas.microsoft.com/office/drawing/2014/main" id="{B3316CA2-FFEC-40F3-B218-2FA6B5505045}"/>
              </a:ext>
            </a:extLst>
          </p:cNvPr>
          <p:cNvPicPr>
            <a:picLocks noChangeAspect="1"/>
          </p:cNvPicPr>
          <p:nvPr/>
        </p:nvPicPr>
        <p:blipFill>
          <a:blip r:embed="rId3"/>
          <a:stretch>
            <a:fillRect/>
          </a:stretch>
        </p:blipFill>
        <p:spPr>
          <a:xfrm>
            <a:off x="5558896" y="1143517"/>
            <a:ext cx="5138798" cy="5289939"/>
          </a:xfrm>
          <a:prstGeom prst="rect">
            <a:avLst/>
          </a:prstGeom>
        </p:spPr>
      </p:pic>
    </p:spTree>
    <p:extLst>
      <p:ext uri="{BB962C8B-B14F-4D97-AF65-F5344CB8AC3E}">
        <p14:creationId xmlns:p14="http://schemas.microsoft.com/office/powerpoint/2010/main" val="80754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6"/>
            <a:ext cx="10338467" cy="467728"/>
          </a:xfrm>
        </p:spPr>
        <p:txBody>
          <a:bodyPr>
            <a:normAutofit/>
          </a:bodyPr>
          <a:lstStyle/>
          <a:p>
            <a:r>
              <a:rPr lang="en-US" sz="2133" dirty="0"/>
              <a:t>Comparing SGLs with PRPs</a:t>
            </a:r>
          </a:p>
        </p:txBody>
      </p:sp>
      <p:pic>
        <p:nvPicPr>
          <p:cNvPr id="3" name="圖片 2">
            <a:extLst>
              <a:ext uri="{FF2B5EF4-FFF2-40B4-BE49-F238E27FC236}">
                <a16:creationId xmlns:a16="http://schemas.microsoft.com/office/drawing/2014/main" id="{7B4FA8B8-5892-4E51-A3CD-9EA6A5813964}"/>
              </a:ext>
            </a:extLst>
          </p:cNvPr>
          <p:cNvPicPr>
            <a:picLocks noChangeAspect="1"/>
          </p:cNvPicPr>
          <p:nvPr/>
        </p:nvPicPr>
        <p:blipFill>
          <a:blip r:embed="rId3"/>
          <a:stretch>
            <a:fillRect/>
          </a:stretch>
        </p:blipFill>
        <p:spPr>
          <a:xfrm>
            <a:off x="1911406" y="1620254"/>
            <a:ext cx="7923137" cy="4588817"/>
          </a:xfrm>
          <a:prstGeom prst="rect">
            <a:avLst/>
          </a:prstGeom>
        </p:spPr>
      </p:pic>
    </p:spTree>
    <p:extLst>
      <p:ext uri="{BB962C8B-B14F-4D97-AF65-F5344CB8AC3E}">
        <p14:creationId xmlns:p14="http://schemas.microsoft.com/office/powerpoint/2010/main" val="3884544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0" y="1152525"/>
            <a:ext cx="10453913" cy="3582761"/>
          </a:xfrm>
        </p:spPr>
        <p:txBody>
          <a:bodyPr>
            <a:normAutofit fontScale="85000" lnSpcReduction="20000"/>
          </a:bodyPr>
          <a:lstStyle/>
          <a:p>
            <a:r>
              <a:rPr lang="en-US" dirty="0"/>
              <a:t>Completion Queue Entry</a:t>
            </a:r>
          </a:p>
          <a:p>
            <a:pPr marL="0" indent="0">
              <a:buNone/>
            </a:pPr>
            <a:r>
              <a:rPr lang="en-US" sz="1900" b="0" dirty="0"/>
              <a:t>An entry in the Completion Queue is at least 16 bytes in size.</a:t>
            </a:r>
          </a:p>
          <a:p>
            <a:pPr>
              <a:buFont typeface="Wingdings" panose="05000000000000000000" pitchFamily="2" charset="2"/>
              <a:buChar char="p"/>
            </a:pPr>
            <a:r>
              <a:rPr lang="en-US" sz="1900" b="0" dirty="0"/>
              <a:t>Status Field</a:t>
            </a:r>
          </a:p>
          <a:p>
            <a:pPr marL="0" indent="0">
              <a:buNone/>
            </a:pPr>
            <a:r>
              <a:rPr lang="en-US" sz="1900" b="0" dirty="0"/>
              <a:t>Indicates status for the command that is being completed. A value of 0h for the Status Field indicates a successful command completion, with no fatal or non-fatal error conditions.</a:t>
            </a:r>
          </a:p>
          <a:p>
            <a:pPr>
              <a:buFont typeface="Wingdings" panose="05000000000000000000" pitchFamily="2" charset="2"/>
              <a:buChar char="l"/>
            </a:pPr>
            <a:r>
              <a:rPr lang="en-US" sz="1900" b="0" dirty="0"/>
              <a:t>Status Code Type (SCT)</a:t>
            </a:r>
          </a:p>
          <a:p>
            <a:pPr>
              <a:buFont typeface="Arial" panose="020B0604020202020204" pitchFamily="34" charset="0"/>
              <a:buChar char="•"/>
            </a:pPr>
            <a:r>
              <a:rPr lang="en-US" sz="1900" b="0" dirty="0"/>
              <a:t>0h: Generic Command Status</a:t>
            </a:r>
          </a:p>
          <a:p>
            <a:pPr>
              <a:buFont typeface="Arial" panose="020B0604020202020204" pitchFamily="34" charset="0"/>
              <a:buChar char="•"/>
            </a:pPr>
            <a:r>
              <a:rPr lang="en-US" sz="1900" b="0" dirty="0"/>
              <a:t>1h: Command Specific Status</a:t>
            </a:r>
          </a:p>
          <a:p>
            <a:pPr>
              <a:buFont typeface="Arial" panose="020B0604020202020204" pitchFamily="34" charset="0"/>
              <a:buChar char="•"/>
            </a:pPr>
            <a:r>
              <a:rPr lang="en-US" sz="1900" b="0" dirty="0"/>
              <a:t>2h: Media and Data Integrity Errors</a:t>
            </a:r>
          </a:p>
          <a:p>
            <a:pPr>
              <a:buFont typeface="Arial" panose="020B0604020202020204" pitchFamily="34" charset="0"/>
              <a:buChar char="•"/>
            </a:pPr>
            <a:r>
              <a:rPr lang="en-US" sz="1900" b="0" dirty="0"/>
              <a:t>3h: Path Related Status</a:t>
            </a:r>
          </a:p>
          <a:p>
            <a:pPr>
              <a:buFont typeface="Wingdings" panose="05000000000000000000" pitchFamily="2" charset="2"/>
              <a:buChar char="l"/>
            </a:pPr>
            <a:r>
              <a:rPr lang="en-US" sz="1900" b="0" dirty="0"/>
              <a:t>Status Code (SC)</a:t>
            </a:r>
          </a:p>
          <a:p>
            <a:pPr>
              <a:buFont typeface="Arial" panose="020B0604020202020204" pitchFamily="34" charset="0"/>
              <a:buChar char="•"/>
            </a:pPr>
            <a:r>
              <a:rPr lang="en-US" sz="1900" b="0" dirty="0"/>
              <a:t>00h to 7Fh: Applicable to Admin Command Set, or across multiple command sets;</a:t>
            </a:r>
          </a:p>
          <a:p>
            <a:pPr>
              <a:buFont typeface="Arial" panose="020B0604020202020204" pitchFamily="34" charset="0"/>
              <a:buChar char="•"/>
            </a:pPr>
            <a:r>
              <a:rPr lang="en-US" sz="1900" b="0" dirty="0"/>
              <a:t>80h to </a:t>
            </a:r>
            <a:r>
              <a:rPr lang="en-US" sz="1900" b="0" dirty="0" err="1"/>
              <a:t>BFh</a:t>
            </a:r>
            <a:r>
              <a:rPr lang="en-US" sz="1900" b="0" dirty="0"/>
              <a:t>: I/O Command Set Specific status codes; and</a:t>
            </a:r>
          </a:p>
          <a:p>
            <a:pPr>
              <a:buFont typeface="Arial" panose="020B0604020202020204" pitchFamily="34" charset="0"/>
              <a:buChar char="•"/>
            </a:pPr>
            <a:r>
              <a:rPr lang="en-US" sz="1900" b="0" dirty="0"/>
              <a:t>C0h to </a:t>
            </a:r>
            <a:r>
              <a:rPr lang="en-US" sz="1900" b="0" dirty="0" err="1"/>
              <a:t>FFh</a:t>
            </a:r>
            <a:r>
              <a:rPr lang="en-US" sz="1900" b="0" dirty="0"/>
              <a:t>: Vendor Specific status codes.</a:t>
            </a:r>
          </a:p>
          <a:p>
            <a:pPr>
              <a:buFont typeface="Arial" panose="020B0604020202020204" pitchFamily="34" charset="0"/>
              <a:buChar char="•"/>
            </a:pPr>
            <a:endParaRPr lang="en-US" sz="1700" b="0" dirty="0"/>
          </a:p>
          <a:p>
            <a:pPr marL="0" indent="0">
              <a:buNone/>
            </a:pPr>
            <a:endParaRPr lang="en-US" sz="1700" b="0" dirty="0"/>
          </a:p>
          <a:p>
            <a:pPr marL="0" indent="0">
              <a:buNone/>
            </a:pPr>
            <a:endParaRPr lang="en-US" sz="1700" b="0" dirty="0"/>
          </a:p>
        </p:txBody>
      </p:sp>
      <p:pic>
        <p:nvPicPr>
          <p:cNvPr id="3" name="圖片 2">
            <a:extLst>
              <a:ext uri="{FF2B5EF4-FFF2-40B4-BE49-F238E27FC236}">
                <a16:creationId xmlns:a16="http://schemas.microsoft.com/office/drawing/2014/main" id="{A0B38BFF-F609-49DA-84C7-3942D926296C}"/>
              </a:ext>
            </a:extLst>
          </p:cNvPr>
          <p:cNvPicPr>
            <a:picLocks noChangeAspect="1"/>
          </p:cNvPicPr>
          <p:nvPr/>
        </p:nvPicPr>
        <p:blipFill>
          <a:blip r:embed="rId3"/>
          <a:stretch>
            <a:fillRect/>
          </a:stretch>
        </p:blipFill>
        <p:spPr>
          <a:xfrm>
            <a:off x="1671393" y="4735286"/>
            <a:ext cx="7775008" cy="1724418"/>
          </a:xfrm>
          <a:prstGeom prst="rect">
            <a:avLst/>
          </a:prstGeom>
        </p:spPr>
      </p:pic>
    </p:spTree>
    <p:extLst>
      <p:ext uri="{BB962C8B-B14F-4D97-AF65-F5344CB8AC3E}">
        <p14:creationId xmlns:p14="http://schemas.microsoft.com/office/powerpoint/2010/main" val="473501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2" y="1152528"/>
            <a:ext cx="10339612" cy="1509029"/>
          </a:xfrm>
        </p:spPr>
        <p:txBody>
          <a:bodyPr>
            <a:normAutofit fontScale="85000" lnSpcReduction="10000"/>
          </a:bodyPr>
          <a:lstStyle/>
          <a:p>
            <a:r>
              <a:rPr lang="en-US" sz="2300" dirty="0"/>
              <a:t>Namespaces</a:t>
            </a:r>
          </a:p>
          <a:p>
            <a:pPr marL="0" indent="0">
              <a:buNone/>
            </a:pPr>
            <a:r>
              <a:rPr lang="en-US" sz="1900" b="0" dirty="0"/>
              <a:t>A namespace is a collection of logical blocks whose logical block addresses range from 0 to the size of the namespace – 1. A namespace ID (NSID) is an identifier used by a controller to provide access to a namespace.</a:t>
            </a:r>
          </a:p>
          <a:p>
            <a:pPr marL="0" indent="0">
              <a:buNone/>
            </a:pPr>
            <a:r>
              <a:rPr lang="en-US" sz="1900" b="0" dirty="0"/>
              <a:t>Any NSID is valid, except if that NSID is 0h or greater than the Number of Namespaces field reported in the Identify Controller data structure. NSID FFFFFFFFh is a broadcast value that is used to specify all namespaces.</a:t>
            </a:r>
          </a:p>
        </p:txBody>
      </p:sp>
      <p:pic>
        <p:nvPicPr>
          <p:cNvPr id="3" name="圖片 2">
            <a:extLst>
              <a:ext uri="{FF2B5EF4-FFF2-40B4-BE49-F238E27FC236}">
                <a16:creationId xmlns:a16="http://schemas.microsoft.com/office/drawing/2014/main" id="{2ECD641E-C176-4941-9232-277AA7C75FE1}"/>
              </a:ext>
            </a:extLst>
          </p:cNvPr>
          <p:cNvPicPr>
            <a:picLocks noChangeAspect="1"/>
          </p:cNvPicPr>
          <p:nvPr/>
        </p:nvPicPr>
        <p:blipFill>
          <a:blip r:embed="rId3"/>
          <a:stretch>
            <a:fillRect/>
          </a:stretch>
        </p:blipFill>
        <p:spPr>
          <a:xfrm>
            <a:off x="698501" y="2780803"/>
            <a:ext cx="5397498" cy="2472684"/>
          </a:xfrm>
          <a:prstGeom prst="rect">
            <a:avLst/>
          </a:prstGeom>
        </p:spPr>
      </p:pic>
      <p:pic>
        <p:nvPicPr>
          <p:cNvPr id="5" name="圖片 4">
            <a:extLst>
              <a:ext uri="{FF2B5EF4-FFF2-40B4-BE49-F238E27FC236}">
                <a16:creationId xmlns:a16="http://schemas.microsoft.com/office/drawing/2014/main" id="{B6D74068-FF8C-45EB-A678-0BE3F982A09D}"/>
              </a:ext>
            </a:extLst>
          </p:cNvPr>
          <p:cNvPicPr>
            <a:picLocks noChangeAspect="1"/>
          </p:cNvPicPr>
          <p:nvPr/>
        </p:nvPicPr>
        <p:blipFill>
          <a:blip r:embed="rId4"/>
          <a:stretch>
            <a:fillRect/>
          </a:stretch>
        </p:blipFill>
        <p:spPr>
          <a:xfrm>
            <a:off x="6095999" y="2780803"/>
            <a:ext cx="5072745" cy="3575752"/>
          </a:xfrm>
          <a:prstGeom prst="rect">
            <a:avLst/>
          </a:prstGeom>
        </p:spPr>
      </p:pic>
    </p:spTree>
    <p:extLst>
      <p:ext uri="{BB962C8B-B14F-4D97-AF65-F5344CB8AC3E}">
        <p14:creationId xmlns:p14="http://schemas.microsoft.com/office/powerpoint/2010/main" val="2861227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2" y="1152526"/>
            <a:ext cx="9947728" cy="2276474"/>
          </a:xfrm>
        </p:spPr>
        <p:txBody>
          <a:bodyPr>
            <a:normAutofit fontScale="70000" lnSpcReduction="20000"/>
          </a:bodyPr>
          <a:lstStyle/>
          <a:p>
            <a:r>
              <a:rPr lang="en-US" sz="2900" dirty="0"/>
              <a:t>NVM Sets</a:t>
            </a:r>
            <a:endParaRPr lang="en-US" sz="2900" b="0" dirty="0"/>
          </a:p>
          <a:p>
            <a:pPr marL="0" indent="0">
              <a:buNone/>
            </a:pPr>
            <a:r>
              <a:rPr lang="en-US" sz="2300" b="0" dirty="0"/>
              <a:t>An NVM Set is a collection of NVM that is separate (logically and potentially physically) from NVM in other NVM Sets. One or more namespaces may be created within an NVM Set and those namespaces inherit the attributes of the NVM Set. A namespace is wholly contained within a single NVM Set and shall not span more than one NVM Set.</a:t>
            </a:r>
          </a:p>
          <a:p>
            <a:pPr marL="0" indent="0">
              <a:buNone/>
            </a:pPr>
            <a:r>
              <a:rPr lang="en-US" sz="2300" b="0" dirty="0"/>
              <a:t>For each NVM Set, the attributes include:</a:t>
            </a:r>
          </a:p>
          <a:p>
            <a:pPr>
              <a:buFont typeface="Wingdings" panose="05000000000000000000" pitchFamily="2" charset="2"/>
              <a:buChar char="p"/>
            </a:pPr>
            <a:r>
              <a:rPr lang="en-US" sz="2300" b="0" dirty="0"/>
              <a:t>an identifier associated with the NVM Set;</a:t>
            </a:r>
          </a:p>
          <a:p>
            <a:pPr>
              <a:buFont typeface="Wingdings" panose="05000000000000000000" pitchFamily="2" charset="2"/>
              <a:buChar char="p"/>
            </a:pPr>
            <a:r>
              <a:rPr lang="en-US" sz="2300" b="0" dirty="0"/>
              <a:t>the optimal size for writes to the NVM Set;</a:t>
            </a:r>
          </a:p>
          <a:p>
            <a:pPr>
              <a:buFont typeface="Wingdings" panose="05000000000000000000" pitchFamily="2" charset="2"/>
              <a:buChar char="p"/>
            </a:pPr>
            <a:r>
              <a:rPr lang="en-US" sz="2300" b="0" dirty="0"/>
              <a:t>the total capacity of the NVM Set; and</a:t>
            </a:r>
          </a:p>
          <a:p>
            <a:pPr>
              <a:buFont typeface="Wingdings" panose="05000000000000000000" pitchFamily="2" charset="2"/>
              <a:buChar char="p"/>
            </a:pPr>
            <a:r>
              <a:rPr lang="en-US" sz="2300" b="0" dirty="0"/>
              <a:t>the unallocated capacity for the NVM Set.</a:t>
            </a:r>
          </a:p>
          <a:p>
            <a:pPr marL="0" indent="0">
              <a:buNone/>
            </a:pPr>
            <a:endParaRPr lang="en-US" sz="2133" b="0" dirty="0"/>
          </a:p>
          <a:p>
            <a:pPr>
              <a:buFont typeface="Wingdings" panose="05000000000000000000" pitchFamily="2" charset="2"/>
              <a:buChar char="p"/>
            </a:pPr>
            <a:endParaRPr lang="en-US" sz="2133" b="0" dirty="0"/>
          </a:p>
        </p:txBody>
      </p:sp>
      <p:pic>
        <p:nvPicPr>
          <p:cNvPr id="3" name="圖片 2">
            <a:extLst>
              <a:ext uri="{FF2B5EF4-FFF2-40B4-BE49-F238E27FC236}">
                <a16:creationId xmlns:a16="http://schemas.microsoft.com/office/drawing/2014/main" id="{D720AF9E-1453-4B5B-B106-19AFF3FACFD0}"/>
              </a:ext>
            </a:extLst>
          </p:cNvPr>
          <p:cNvPicPr>
            <a:picLocks noChangeAspect="1"/>
          </p:cNvPicPr>
          <p:nvPr/>
        </p:nvPicPr>
        <p:blipFill>
          <a:blip r:embed="rId3"/>
          <a:stretch>
            <a:fillRect/>
          </a:stretch>
        </p:blipFill>
        <p:spPr>
          <a:xfrm>
            <a:off x="3936208" y="3429000"/>
            <a:ext cx="3423237" cy="3275116"/>
          </a:xfrm>
          <a:prstGeom prst="rect">
            <a:avLst/>
          </a:prstGeom>
        </p:spPr>
      </p:pic>
    </p:spTree>
    <p:extLst>
      <p:ext uri="{BB962C8B-B14F-4D97-AF65-F5344CB8AC3E}">
        <p14:creationId xmlns:p14="http://schemas.microsoft.com/office/powerpoint/2010/main" val="1876996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76" name="Content Placeholder 2"/>
          <p:cNvSpPr>
            <a:spLocks noGrp="1"/>
          </p:cNvSpPr>
          <p:nvPr>
            <p:ph sz="quarter" idx="10"/>
          </p:nvPr>
        </p:nvSpPr>
        <p:spPr>
          <a:xfrm>
            <a:off x="698501" y="1152528"/>
            <a:ext cx="10402636" cy="2177825"/>
          </a:xfrm>
        </p:spPr>
        <p:txBody>
          <a:bodyPr>
            <a:normAutofit fontScale="70000" lnSpcReduction="20000"/>
          </a:bodyPr>
          <a:lstStyle/>
          <a:p>
            <a:r>
              <a:rPr lang="en-US" sz="2900" dirty="0"/>
              <a:t>Endurance Groups</a:t>
            </a:r>
          </a:p>
          <a:p>
            <a:pPr marL="0" indent="0">
              <a:buNone/>
            </a:pPr>
            <a:r>
              <a:rPr lang="en-US" sz="2300" b="0" dirty="0"/>
              <a:t>Endurance may be managed within a single NVM Set or across a collection of NVM Sets. Each NVM Set is associated with an Endurance Group. If two or more NVM Sets have the same Endurance Group Identifier, then endurance is managed by the NVM subsystem across that collection of NVM Sets. </a:t>
            </a:r>
          </a:p>
          <a:p>
            <a:pPr marL="0" indent="0">
              <a:buNone/>
            </a:pPr>
            <a:r>
              <a:rPr lang="en-US" sz="2300" b="0" dirty="0"/>
              <a:t>If Endurance Groups are supported, then the NVM subsystem and all controllers shall:</a:t>
            </a:r>
          </a:p>
          <a:p>
            <a:pPr>
              <a:buFont typeface="Wingdings" panose="05000000000000000000" pitchFamily="2" charset="2"/>
              <a:buChar char="p"/>
            </a:pPr>
            <a:r>
              <a:rPr lang="en-US" sz="2300" b="0" dirty="0"/>
              <a:t>Indicate support for Endurance Groups in the Controller Attributes field in the Identify Controller data structure;</a:t>
            </a:r>
          </a:p>
          <a:p>
            <a:pPr>
              <a:buFont typeface="Wingdings" panose="05000000000000000000" pitchFamily="2" charset="2"/>
              <a:buChar char="p"/>
            </a:pPr>
            <a:r>
              <a:rPr lang="en-US" sz="2300" b="0" dirty="0"/>
              <a:t>Indicate the Endurance Group Identifier with which the namespace is associated in the Identify Namespace data structure; and</a:t>
            </a:r>
          </a:p>
          <a:p>
            <a:pPr>
              <a:buFont typeface="Wingdings" panose="05000000000000000000" pitchFamily="2" charset="2"/>
              <a:buChar char="p"/>
            </a:pPr>
            <a:r>
              <a:rPr lang="en-US" sz="2300" b="0" dirty="0"/>
              <a:t>Support the Endurance Group Information log page.</a:t>
            </a:r>
          </a:p>
        </p:txBody>
      </p:sp>
      <p:pic>
        <p:nvPicPr>
          <p:cNvPr id="4" name="圖片 3">
            <a:extLst>
              <a:ext uri="{FF2B5EF4-FFF2-40B4-BE49-F238E27FC236}">
                <a16:creationId xmlns:a16="http://schemas.microsoft.com/office/drawing/2014/main" id="{C2F04E7A-94D8-4A50-83F4-AE4E623360AF}"/>
              </a:ext>
            </a:extLst>
          </p:cNvPr>
          <p:cNvPicPr>
            <a:picLocks noChangeAspect="1"/>
          </p:cNvPicPr>
          <p:nvPr/>
        </p:nvPicPr>
        <p:blipFill>
          <a:blip r:embed="rId3"/>
          <a:stretch>
            <a:fillRect/>
          </a:stretch>
        </p:blipFill>
        <p:spPr>
          <a:xfrm>
            <a:off x="3913865" y="3330352"/>
            <a:ext cx="3371838" cy="3379415"/>
          </a:xfrm>
          <a:prstGeom prst="rect">
            <a:avLst/>
          </a:prstGeom>
        </p:spPr>
      </p:pic>
    </p:spTree>
    <p:extLst>
      <p:ext uri="{BB962C8B-B14F-4D97-AF65-F5344CB8AC3E}">
        <p14:creationId xmlns:p14="http://schemas.microsoft.com/office/powerpoint/2010/main" val="3107282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Introduction</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420201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364" y="193509"/>
            <a:ext cx="9971227" cy="946483"/>
          </a:xfrm>
        </p:spPr>
        <p:txBody>
          <a:bodyPr/>
          <a:lstStyle/>
          <a:p>
            <a:r>
              <a:rPr lang="en-US" sz="3200" dirty="0"/>
              <a:t>Data Structures</a:t>
            </a:r>
            <a:endParaRPr lang="en-US" sz="3200" b="1" dirty="0"/>
          </a:p>
        </p:txBody>
      </p:sp>
      <p:sp>
        <p:nvSpPr>
          <p:cNvPr id="3" name="Content Placeholder 2"/>
          <p:cNvSpPr>
            <a:spLocks noGrp="1"/>
          </p:cNvSpPr>
          <p:nvPr>
            <p:ph sz="quarter" idx="13"/>
          </p:nvPr>
        </p:nvSpPr>
        <p:spPr>
          <a:xfrm>
            <a:off x="688364" y="1139992"/>
            <a:ext cx="10492983" cy="1313529"/>
          </a:xfrm>
        </p:spPr>
        <p:txBody>
          <a:bodyPr numCol="1" spcCol="457200">
            <a:normAutofit fontScale="85000" lnSpcReduction="20000"/>
          </a:bodyPr>
          <a:lstStyle/>
          <a:p>
            <a:pPr>
              <a:spcBef>
                <a:spcPts val="800"/>
              </a:spcBef>
            </a:pPr>
            <a:r>
              <a:rPr lang="en-US" dirty="0"/>
              <a:t>Persistent Memory Region (PMR)</a:t>
            </a:r>
          </a:p>
          <a:p>
            <a:pPr marL="681550" lvl="1" indent="-380990">
              <a:spcBef>
                <a:spcPts val="800"/>
              </a:spcBef>
            </a:pPr>
            <a:r>
              <a:rPr lang="en-US" sz="1900" dirty="0"/>
              <a:t>PCIe memory space on the SSD exposed to the Host</a:t>
            </a:r>
          </a:p>
          <a:p>
            <a:pPr marL="681550" lvl="1" indent="-380990">
              <a:spcBef>
                <a:spcPts val="800"/>
              </a:spcBef>
            </a:pPr>
            <a:r>
              <a:rPr lang="en-US" sz="1900" dirty="0"/>
              <a:t>May be used to store command data</a:t>
            </a:r>
          </a:p>
          <a:p>
            <a:pPr marL="681550" lvl="1" indent="-380990">
              <a:spcBef>
                <a:spcPts val="800"/>
              </a:spcBef>
            </a:pPr>
            <a:r>
              <a:rPr lang="en-US" sz="1900" dirty="0"/>
              <a:t>Contents persist across power cycles, resets and disabling of the PMR</a:t>
            </a:r>
          </a:p>
          <a:p>
            <a:pPr marL="681550" lvl="1" indent="-380990">
              <a:spcBef>
                <a:spcPts val="800"/>
              </a:spcBef>
              <a:buFont typeface="Arial" panose="020B0604020202020204" pitchFamily="34" charset="0"/>
              <a:buChar char="•"/>
            </a:pPr>
            <a:endParaRPr lang="en-US" sz="2133" dirty="0"/>
          </a:p>
          <a:p>
            <a:pPr marL="681550" lvl="1" indent="-380990">
              <a:spcBef>
                <a:spcPts val="800"/>
              </a:spcBef>
              <a:buFont typeface="Arial" panose="020B0604020202020204" pitchFamily="34" charset="0"/>
              <a:buChar char="•"/>
            </a:pPr>
            <a:endParaRPr lang="en-US" sz="2133" dirty="0"/>
          </a:p>
          <a:p>
            <a:pPr marL="681550" lvl="1" indent="-380990">
              <a:spcBef>
                <a:spcPts val="800"/>
              </a:spcBef>
              <a:buFont typeface="Arial" panose="020B0604020202020204" pitchFamily="34" charset="0"/>
              <a:buChar char="•"/>
            </a:pPr>
            <a:endParaRPr lang="en-US" sz="2133" dirty="0"/>
          </a:p>
          <a:p>
            <a:pPr marL="681550" lvl="1" indent="-380990">
              <a:spcBef>
                <a:spcPts val="800"/>
              </a:spcBef>
              <a:buFont typeface="Arial" panose="020B0604020202020204" pitchFamily="34" charset="0"/>
              <a:buChar char="•"/>
            </a:pPr>
            <a:endParaRPr lang="en-US" sz="2133" dirty="0"/>
          </a:p>
        </p:txBody>
      </p:sp>
      <p:sp>
        <p:nvSpPr>
          <p:cNvPr id="12" name="AutoShape 7">
            <a:extLst>
              <a:ext uri="{FF2B5EF4-FFF2-40B4-BE49-F238E27FC236}">
                <a16:creationId xmlns:a16="http://schemas.microsoft.com/office/drawing/2014/main" id="{14582F33-257F-463C-BCD6-C8E9B2B3A413}"/>
              </a:ext>
            </a:extLst>
          </p:cNvPr>
          <p:cNvSpPr>
            <a:spLocks noChangeArrowheads="1"/>
          </p:cNvSpPr>
          <p:nvPr/>
        </p:nvSpPr>
        <p:spPr bwMode="auto">
          <a:xfrm>
            <a:off x="3021748" y="2889419"/>
            <a:ext cx="6148503" cy="2791900"/>
          </a:xfrm>
          <a:prstGeom prst="roundRect">
            <a:avLst>
              <a:gd name="adj" fmla="val 16667"/>
            </a:avLst>
          </a:prstGeom>
          <a:gradFill rotWithShape="1">
            <a:gsLst>
              <a:gs pos="0">
                <a:srgbClr val="005998"/>
              </a:gs>
              <a:gs pos="100000">
                <a:srgbClr val="003A5D"/>
              </a:gs>
            </a:gsLst>
            <a:lin ang="2700000" scaled="1"/>
          </a:gradFill>
          <a:ln w="19050" algn="ctr">
            <a:solidFill>
              <a:srgbClr val="292929">
                <a:alpha val="70000"/>
              </a:srgbClr>
            </a:solidFill>
            <a:round/>
            <a:headEnd/>
            <a:tailEnd/>
          </a:ln>
          <a:effectLst/>
        </p:spPr>
        <p:txBody>
          <a:bodyPr wrap="square" anchor="ctr">
            <a:spAutoFit/>
          </a:bodyPr>
          <a:lstStyle/>
          <a:p>
            <a:pPr marL="380990" indent="-380990">
              <a:spcBef>
                <a:spcPts val="800"/>
              </a:spcBef>
              <a:buFont typeface="Arial" panose="020B0604020202020204" pitchFamily="34" charset="0"/>
              <a:buChar char="•"/>
            </a:pPr>
            <a:r>
              <a:rPr lang="en-US" b="1" dirty="0">
                <a:solidFill>
                  <a:srgbClr val="FFDA00"/>
                </a:solidFill>
              </a:rPr>
              <a:t>Usage Models for PMR</a:t>
            </a:r>
          </a:p>
          <a:p>
            <a:pPr marL="681550" lvl="1" indent="-380990">
              <a:spcBef>
                <a:spcPts val="800"/>
              </a:spcBef>
              <a:buFont typeface="Arial" panose="020B0604020202020204" pitchFamily="34" charset="0"/>
              <a:buChar char="•"/>
            </a:pPr>
            <a:r>
              <a:rPr lang="en-US" sz="2133" b="1" dirty="0">
                <a:solidFill>
                  <a:srgbClr val="FFDA00"/>
                </a:solidFill>
              </a:rPr>
              <a:t>Logs for SW RAID, EC &amp; Databases</a:t>
            </a:r>
          </a:p>
          <a:p>
            <a:pPr marL="681550" lvl="1" indent="-380990">
              <a:spcBef>
                <a:spcPts val="800"/>
              </a:spcBef>
              <a:buFont typeface="Arial" panose="020B0604020202020204" pitchFamily="34" charset="0"/>
              <a:buChar char="•"/>
            </a:pPr>
            <a:r>
              <a:rPr lang="en-US" sz="2133" b="1" dirty="0">
                <a:solidFill>
                  <a:srgbClr val="FFDA00"/>
                </a:solidFill>
              </a:rPr>
              <a:t>Journals for File Systems</a:t>
            </a:r>
          </a:p>
          <a:p>
            <a:pPr marL="681550" lvl="1" indent="-380990">
              <a:spcBef>
                <a:spcPts val="800"/>
              </a:spcBef>
              <a:buFont typeface="Arial" panose="020B0604020202020204" pitchFamily="34" charset="0"/>
              <a:buChar char="•"/>
            </a:pPr>
            <a:r>
              <a:rPr lang="en-US" sz="2133" b="1" dirty="0">
                <a:solidFill>
                  <a:srgbClr val="FFDA00"/>
                </a:solidFill>
              </a:rPr>
              <a:t>Metadata</a:t>
            </a:r>
          </a:p>
          <a:p>
            <a:pPr marL="681550" lvl="1" indent="-380990">
              <a:spcBef>
                <a:spcPts val="800"/>
              </a:spcBef>
              <a:buFont typeface="Arial" panose="020B0604020202020204" pitchFamily="34" charset="0"/>
              <a:buChar char="•"/>
            </a:pPr>
            <a:r>
              <a:rPr lang="en-US" sz="2133" b="1" dirty="0">
                <a:solidFill>
                  <a:srgbClr val="FFDA00"/>
                </a:solidFill>
              </a:rPr>
              <a:t>Staging area for data pre-processing</a:t>
            </a:r>
          </a:p>
          <a:p>
            <a:pPr marL="681550" lvl="1" indent="-380990">
              <a:spcBef>
                <a:spcPts val="800"/>
              </a:spcBef>
              <a:buFont typeface="Arial" panose="020B0604020202020204" pitchFamily="34" charset="0"/>
              <a:buChar char="•"/>
            </a:pPr>
            <a:r>
              <a:rPr lang="en-US" sz="2133" b="1" dirty="0">
                <a:solidFill>
                  <a:srgbClr val="FFDA00"/>
                </a:solidFill>
              </a:rPr>
              <a:t>Network transactions</a:t>
            </a:r>
          </a:p>
        </p:txBody>
      </p:sp>
    </p:spTree>
    <p:extLst>
      <p:ext uri="{BB962C8B-B14F-4D97-AF65-F5344CB8AC3E}">
        <p14:creationId xmlns:p14="http://schemas.microsoft.com/office/powerpoint/2010/main" val="4073371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Features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2453292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3"/>
            <a:ext cx="6087230" cy="1996747"/>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IO Determinism – NVM Sets</a:t>
            </a:r>
          </a:p>
          <a:p>
            <a:pPr lvl="1">
              <a:spcBef>
                <a:spcPts val="400"/>
              </a:spcBef>
              <a:buFont typeface="Wingdings" panose="05000000000000000000" pitchFamily="2" charset="2"/>
              <a:buChar char="p"/>
            </a:pPr>
            <a:r>
              <a:rPr lang="en-US" dirty="0">
                <a:cs typeface="Arial" pitchFamily="34" charset="0"/>
              </a:rPr>
              <a:t>NVM Sets are QoS Isolated</a:t>
            </a:r>
          </a:p>
          <a:p>
            <a:pPr lvl="2">
              <a:spcBef>
                <a:spcPts val="400"/>
              </a:spcBef>
              <a:buFont typeface="Wingdings" panose="05000000000000000000" pitchFamily="2" charset="2"/>
              <a:buChar char="l"/>
            </a:pPr>
            <a:r>
              <a:rPr lang="en-US" dirty="0">
                <a:cs typeface="Arial" pitchFamily="34" charset="0"/>
              </a:rPr>
              <a:t>Write to namespace A1 does not impact QoS associated with namespace B2</a:t>
            </a:r>
          </a:p>
          <a:p>
            <a:pPr lvl="1">
              <a:spcBef>
                <a:spcPts val="400"/>
              </a:spcBef>
              <a:buFont typeface="Wingdings" panose="05000000000000000000" pitchFamily="2" charset="2"/>
              <a:buChar char="p"/>
            </a:pPr>
            <a:r>
              <a:rPr lang="en-US" dirty="0">
                <a:cs typeface="Arial" pitchFamily="34" charset="0"/>
              </a:rPr>
              <a:t>NVM Subsystem may support one or more NVM Sets</a:t>
            </a:r>
          </a:p>
          <a:p>
            <a:pPr lvl="1">
              <a:spcBef>
                <a:spcPts val="400"/>
              </a:spcBef>
              <a:buFont typeface="Wingdings" panose="05000000000000000000" pitchFamily="2" charset="2"/>
              <a:buChar char="p"/>
            </a:pPr>
            <a:r>
              <a:rPr lang="en-US" dirty="0">
                <a:cs typeface="Arial" pitchFamily="34" charset="0"/>
              </a:rPr>
              <a:t>One or more Namespaces may be allocated to an NVM Set</a:t>
            </a:r>
            <a:endParaRPr lang="en-US" dirty="0">
              <a:latin typeface="Arial" pitchFamily="34" charset="0"/>
              <a:cs typeface="Arial" pitchFamily="34" charset="0"/>
            </a:endParaRP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55" name="AutoShape 7"/>
          <p:cNvSpPr>
            <a:spLocks noChangeArrowheads="1"/>
          </p:cNvSpPr>
          <p:nvPr/>
        </p:nvSpPr>
        <p:spPr bwMode="auto">
          <a:xfrm>
            <a:off x="6694714" y="1025437"/>
            <a:ext cx="4091381" cy="1191603"/>
          </a:xfrm>
          <a:prstGeom prst="roundRect">
            <a:avLst>
              <a:gd name="adj" fmla="val 16667"/>
            </a:avLst>
          </a:prstGeom>
          <a:gradFill rotWithShape="1">
            <a:gsLst>
              <a:gs pos="0">
                <a:srgbClr val="005998"/>
              </a:gs>
              <a:gs pos="100000">
                <a:srgbClr val="003A5D"/>
              </a:gs>
            </a:gsLst>
            <a:lin ang="2700000" scaled="1"/>
          </a:gradFill>
          <a:ln w="19050" algn="ctr">
            <a:solidFill>
              <a:srgbClr val="292929">
                <a:alpha val="70000"/>
              </a:srgbClr>
            </a:solidFill>
            <a:round/>
            <a:headEnd/>
            <a:tailEnd/>
          </a:ln>
          <a:effectLst/>
        </p:spPr>
        <p:txBody>
          <a:bodyPr wrap="square" anchor="ctr">
            <a:spAutoFit/>
          </a:bodyPr>
          <a:lstStyle/>
          <a:p>
            <a:pPr algn="ctr"/>
            <a:r>
              <a:rPr lang="en-US" sz="2133" b="1" i="1" dirty="0">
                <a:solidFill>
                  <a:srgbClr val="FFC000"/>
                </a:solidFill>
              </a:rPr>
              <a:t>IO Determinism &amp; NVM Sets work together to provide improved </a:t>
            </a:r>
            <a:r>
              <a:rPr lang="en-US" sz="2133" b="1" i="1" dirty="0" err="1">
                <a:solidFill>
                  <a:srgbClr val="FFC000"/>
                </a:solidFill>
              </a:rPr>
              <a:t>QoS</a:t>
            </a:r>
            <a:r>
              <a:rPr lang="en-US" sz="2133" b="1" i="1" dirty="0">
                <a:solidFill>
                  <a:srgbClr val="FFC000"/>
                </a:solidFill>
              </a:rPr>
              <a:t>!</a:t>
            </a:r>
          </a:p>
        </p:txBody>
      </p:sp>
      <p:pic>
        <p:nvPicPr>
          <p:cNvPr id="2" name="圖片 1">
            <a:extLst>
              <a:ext uri="{FF2B5EF4-FFF2-40B4-BE49-F238E27FC236}">
                <a16:creationId xmlns:a16="http://schemas.microsoft.com/office/drawing/2014/main" id="{5D7CEBBE-AFB0-493E-91C3-097E3A720E32}"/>
              </a:ext>
            </a:extLst>
          </p:cNvPr>
          <p:cNvPicPr>
            <a:picLocks noChangeAspect="1"/>
          </p:cNvPicPr>
          <p:nvPr/>
        </p:nvPicPr>
        <p:blipFill>
          <a:blip r:embed="rId3"/>
          <a:stretch>
            <a:fillRect/>
          </a:stretch>
        </p:blipFill>
        <p:spPr>
          <a:xfrm>
            <a:off x="1240926" y="3429000"/>
            <a:ext cx="4259783" cy="2614470"/>
          </a:xfrm>
          <a:prstGeom prst="rect">
            <a:avLst/>
          </a:prstGeom>
        </p:spPr>
      </p:pic>
      <p:pic>
        <p:nvPicPr>
          <p:cNvPr id="3" name="圖片 2">
            <a:extLst>
              <a:ext uri="{FF2B5EF4-FFF2-40B4-BE49-F238E27FC236}">
                <a16:creationId xmlns:a16="http://schemas.microsoft.com/office/drawing/2014/main" id="{54E6A2E2-EECF-46EF-BCE5-3AFF6A2C7BB5}"/>
              </a:ext>
            </a:extLst>
          </p:cNvPr>
          <p:cNvPicPr>
            <a:picLocks noChangeAspect="1"/>
          </p:cNvPicPr>
          <p:nvPr/>
        </p:nvPicPr>
        <p:blipFill>
          <a:blip r:embed="rId4"/>
          <a:stretch>
            <a:fillRect/>
          </a:stretch>
        </p:blipFill>
        <p:spPr>
          <a:xfrm>
            <a:off x="6096000" y="3412287"/>
            <a:ext cx="4110518" cy="2631183"/>
          </a:xfrm>
          <a:prstGeom prst="rect">
            <a:avLst/>
          </a:prstGeom>
        </p:spPr>
      </p:pic>
    </p:spTree>
    <p:extLst>
      <p:ext uri="{BB962C8B-B14F-4D97-AF65-F5344CB8AC3E}">
        <p14:creationId xmlns:p14="http://schemas.microsoft.com/office/powerpoint/2010/main" val="892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6"/>
            <a:ext cx="10413442" cy="2722703"/>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IO Determinism – Predictable Latency Mode</a:t>
            </a:r>
          </a:p>
          <a:p>
            <a:pPr marL="0" lvl="1" indent="0">
              <a:spcBef>
                <a:spcPts val="400"/>
              </a:spcBef>
              <a:buNone/>
            </a:pPr>
            <a:r>
              <a:rPr lang="en-US" dirty="0">
                <a:cs typeface="Arial" pitchFamily="34" charset="0"/>
              </a:rPr>
              <a:t>Predictable Latency Mode is used to achieve predictable latency for read and write operations. When configured to operate in this mode using the Predictable Latency Mode Config Feature, the namespaces in an NVM Set provide windows of operation for deterministic operation or non-deterministic operation.</a:t>
            </a:r>
          </a:p>
          <a:p>
            <a:pPr marL="0" lvl="1" indent="0">
              <a:spcBef>
                <a:spcPts val="400"/>
              </a:spcBef>
              <a:buNone/>
            </a:pPr>
            <a:r>
              <a:rPr lang="en-US" dirty="0">
                <a:cs typeface="Arial" pitchFamily="34" charset="0"/>
              </a:rPr>
              <a:t>When Predictable Latency Mode is enabled:</a:t>
            </a:r>
          </a:p>
          <a:p>
            <a:pPr lvl="1">
              <a:spcBef>
                <a:spcPts val="400"/>
              </a:spcBef>
              <a:buFont typeface="Wingdings" panose="05000000000000000000" pitchFamily="2" charset="2"/>
              <a:buChar char="p"/>
            </a:pPr>
            <a:r>
              <a:rPr lang="en-US" dirty="0">
                <a:cs typeface="Arial" pitchFamily="34" charset="0"/>
              </a:rPr>
              <a:t>NVM Sets and their associated namespaces have vendor specific quality of service attributes;</a:t>
            </a:r>
          </a:p>
          <a:p>
            <a:pPr lvl="1">
              <a:spcBef>
                <a:spcPts val="400"/>
              </a:spcBef>
              <a:buFont typeface="Wingdings" panose="05000000000000000000" pitchFamily="2" charset="2"/>
              <a:buChar char="p"/>
            </a:pPr>
            <a:r>
              <a:rPr lang="en-US" dirty="0">
                <a:cs typeface="Arial" pitchFamily="34" charset="0"/>
              </a:rPr>
              <a:t>I/O commands that access NVM in the same NVM Set have the same quality of service attributes; and</a:t>
            </a:r>
          </a:p>
          <a:p>
            <a:pPr lvl="1">
              <a:spcBef>
                <a:spcPts val="400"/>
              </a:spcBef>
              <a:buFont typeface="Wingdings" panose="05000000000000000000" pitchFamily="2" charset="2"/>
              <a:buChar char="p"/>
            </a:pPr>
            <a:r>
              <a:rPr lang="en-US" dirty="0">
                <a:cs typeface="Arial" pitchFamily="34" charset="0"/>
              </a:rPr>
              <a:t>I/O commands that access NVM in one NVM Set do not impact the quality of service of I/O commands that access NVM in a different NVM Set.</a:t>
            </a:r>
            <a:endParaRPr dirty="0">
              <a:cs typeface="Arial" pitchFamily="34" charset="0"/>
              <a:hlinkClick r:id="rId3"/>
            </a:endParaRP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2" name="圖片 1">
            <a:extLst>
              <a:ext uri="{FF2B5EF4-FFF2-40B4-BE49-F238E27FC236}">
                <a16:creationId xmlns:a16="http://schemas.microsoft.com/office/drawing/2014/main" id="{AE81CD07-3ADB-48FE-AB10-2C5C3C49AC26}"/>
              </a:ext>
            </a:extLst>
          </p:cNvPr>
          <p:cNvPicPr>
            <a:picLocks noChangeAspect="1"/>
          </p:cNvPicPr>
          <p:nvPr/>
        </p:nvPicPr>
        <p:blipFill>
          <a:blip r:embed="rId4"/>
          <a:stretch>
            <a:fillRect/>
          </a:stretch>
        </p:blipFill>
        <p:spPr>
          <a:xfrm>
            <a:off x="2539864" y="3595070"/>
            <a:ext cx="6390552" cy="1096729"/>
          </a:xfrm>
          <a:prstGeom prst="rect">
            <a:avLst/>
          </a:prstGeom>
        </p:spPr>
      </p:pic>
      <p:pic>
        <p:nvPicPr>
          <p:cNvPr id="3" name="圖片 2">
            <a:extLst>
              <a:ext uri="{FF2B5EF4-FFF2-40B4-BE49-F238E27FC236}">
                <a16:creationId xmlns:a16="http://schemas.microsoft.com/office/drawing/2014/main" id="{5322150E-F334-4CEC-87E5-B04EC4F04638}"/>
              </a:ext>
            </a:extLst>
          </p:cNvPr>
          <p:cNvPicPr>
            <a:picLocks noChangeAspect="1"/>
          </p:cNvPicPr>
          <p:nvPr/>
        </p:nvPicPr>
        <p:blipFill>
          <a:blip r:embed="rId5"/>
          <a:stretch>
            <a:fillRect/>
          </a:stretch>
        </p:blipFill>
        <p:spPr>
          <a:xfrm>
            <a:off x="675801" y="4774702"/>
            <a:ext cx="10109877" cy="1674315"/>
          </a:xfrm>
          <a:prstGeom prst="rect">
            <a:avLst/>
          </a:prstGeom>
        </p:spPr>
      </p:pic>
    </p:spTree>
    <p:extLst>
      <p:ext uri="{BB962C8B-B14F-4D97-AF65-F5344CB8AC3E}">
        <p14:creationId xmlns:p14="http://schemas.microsoft.com/office/powerpoint/2010/main" val="36707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99394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IO Performance and Endurance Hints</a:t>
            </a:r>
          </a:p>
          <a:p>
            <a:pPr marL="0" lvl="1" indent="0">
              <a:spcBef>
                <a:spcPts val="400"/>
              </a:spcBef>
              <a:buNone/>
            </a:pPr>
            <a:r>
              <a:rPr lang="en-US" dirty="0">
                <a:cs typeface="Arial" pitchFamily="34" charset="0"/>
              </a:rPr>
              <a:t>Defines performance and endurance hints enabling the controller to indicate granularities and alignments that are preferred for Write and Deallocate operations.</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2" name="圖片 1">
            <a:extLst>
              <a:ext uri="{FF2B5EF4-FFF2-40B4-BE49-F238E27FC236}">
                <a16:creationId xmlns:a16="http://schemas.microsoft.com/office/drawing/2014/main" id="{E19CEFB4-5B00-462D-8616-1FBE7D3B2E69}"/>
              </a:ext>
            </a:extLst>
          </p:cNvPr>
          <p:cNvPicPr>
            <a:picLocks noChangeAspect="1"/>
          </p:cNvPicPr>
          <p:nvPr/>
        </p:nvPicPr>
        <p:blipFill>
          <a:blip r:embed="rId3"/>
          <a:stretch>
            <a:fillRect/>
          </a:stretch>
        </p:blipFill>
        <p:spPr>
          <a:xfrm>
            <a:off x="5962177" y="2081055"/>
            <a:ext cx="5058750" cy="1591843"/>
          </a:xfrm>
          <a:prstGeom prst="rect">
            <a:avLst/>
          </a:prstGeom>
        </p:spPr>
      </p:pic>
      <p:pic>
        <p:nvPicPr>
          <p:cNvPr id="3" name="圖片 2">
            <a:extLst>
              <a:ext uri="{FF2B5EF4-FFF2-40B4-BE49-F238E27FC236}">
                <a16:creationId xmlns:a16="http://schemas.microsoft.com/office/drawing/2014/main" id="{C21BCFA2-DCF1-47A8-9ECF-C721144E8301}"/>
              </a:ext>
            </a:extLst>
          </p:cNvPr>
          <p:cNvPicPr>
            <a:picLocks noChangeAspect="1"/>
          </p:cNvPicPr>
          <p:nvPr/>
        </p:nvPicPr>
        <p:blipFill>
          <a:blip r:embed="rId4"/>
          <a:stretch>
            <a:fillRect/>
          </a:stretch>
        </p:blipFill>
        <p:spPr>
          <a:xfrm>
            <a:off x="675801" y="2081055"/>
            <a:ext cx="5309119" cy="4467313"/>
          </a:xfrm>
          <a:prstGeom prst="rect">
            <a:avLst/>
          </a:prstGeom>
        </p:spPr>
      </p:pic>
    </p:spTree>
    <p:extLst>
      <p:ext uri="{BB962C8B-B14F-4D97-AF65-F5344CB8AC3E}">
        <p14:creationId xmlns:p14="http://schemas.microsoft.com/office/powerpoint/2010/main" val="132607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991698"/>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Read Recovery Level</a:t>
            </a:r>
          </a:p>
          <a:p>
            <a:pPr marL="0" lvl="1" indent="0">
              <a:spcBef>
                <a:spcPts val="400"/>
              </a:spcBef>
              <a:buNone/>
            </a:pPr>
            <a:r>
              <a:rPr lang="en-US" dirty="0">
                <a:cs typeface="Arial" pitchFamily="34" charset="0"/>
              </a:rPr>
              <a:t>The Read Recovery Level (RRL) is a NVM Set configurable attribute that balances the completion time for read commands and the amount of error recovery applied to those read commands.</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4" name="圖片 3">
            <a:extLst>
              <a:ext uri="{FF2B5EF4-FFF2-40B4-BE49-F238E27FC236}">
                <a16:creationId xmlns:a16="http://schemas.microsoft.com/office/drawing/2014/main" id="{15B44C97-2C4B-49C2-9804-4557F5A62743}"/>
              </a:ext>
            </a:extLst>
          </p:cNvPr>
          <p:cNvPicPr>
            <a:picLocks noChangeAspect="1"/>
          </p:cNvPicPr>
          <p:nvPr/>
        </p:nvPicPr>
        <p:blipFill>
          <a:blip r:embed="rId3"/>
          <a:stretch>
            <a:fillRect/>
          </a:stretch>
        </p:blipFill>
        <p:spPr>
          <a:xfrm>
            <a:off x="4609419" y="2081054"/>
            <a:ext cx="2661536" cy="4595065"/>
          </a:xfrm>
          <a:prstGeom prst="rect">
            <a:avLst/>
          </a:prstGeom>
        </p:spPr>
      </p:pic>
    </p:spTree>
    <p:extLst>
      <p:ext uri="{BB962C8B-B14F-4D97-AF65-F5344CB8AC3E}">
        <p14:creationId xmlns:p14="http://schemas.microsoft.com/office/powerpoint/2010/main" val="107648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211906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Rebuild Assist</a:t>
            </a:r>
          </a:p>
          <a:p>
            <a:pPr lvl="1">
              <a:spcBef>
                <a:spcPts val="400"/>
              </a:spcBef>
              <a:buFont typeface="Wingdings" panose="05000000000000000000" pitchFamily="2" charset="2"/>
              <a:buChar char="p"/>
            </a:pPr>
            <a:r>
              <a:rPr lang="en-US" dirty="0">
                <a:cs typeface="Arial" pitchFamily="34" charset="0"/>
              </a:rPr>
              <a:t>Host is able to configure NVMe™ Device for notifications about potentially unrecoverable LBAs. This may be used to determine what LBAs on a device should be recovered by the host from another location and re-written. </a:t>
            </a:r>
          </a:p>
          <a:p>
            <a:pPr lvl="1">
              <a:spcBef>
                <a:spcPts val="400"/>
              </a:spcBef>
              <a:buFont typeface="Wingdings" panose="05000000000000000000" pitchFamily="2" charset="2"/>
              <a:buChar char="p"/>
            </a:pPr>
            <a:r>
              <a:rPr lang="en-US" dirty="0">
                <a:cs typeface="Arial" pitchFamily="34" charset="0"/>
              </a:rPr>
              <a:t>Establishes mechanism for early communication of two types of errors:</a:t>
            </a:r>
          </a:p>
          <a:p>
            <a:pPr lvl="2">
              <a:spcBef>
                <a:spcPts val="400"/>
              </a:spcBef>
              <a:buFont typeface="Wingdings" panose="05000000000000000000" pitchFamily="2" charset="2"/>
              <a:buChar char="l"/>
            </a:pPr>
            <a:r>
              <a:rPr lang="en-US" dirty="0">
                <a:cs typeface="Arial" pitchFamily="34" charset="0"/>
              </a:rPr>
              <a:t>‘Tracked LBA’ list – LBAs discovered to now be bad by Device through a background scan.</a:t>
            </a:r>
          </a:p>
          <a:p>
            <a:pPr lvl="2">
              <a:spcBef>
                <a:spcPts val="400"/>
              </a:spcBef>
              <a:buFont typeface="Wingdings" panose="05000000000000000000" pitchFamily="2" charset="2"/>
              <a:buChar char="l"/>
            </a:pPr>
            <a:r>
              <a:rPr lang="en-US" dirty="0">
                <a:cs typeface="Arial" pitchFamily="34" charset="0"/>
              </a:rPr>
              <a:t>‘Untracked LBA’ list – LBA ranges associated with a component failure by a scan originated by a Get LBA Status command.</a:t>
            </a:r>
          </a:p>
          <a:p>
            <a:pPr lvl="2">
              <a:spcBef>
                <a:spcPts val="400"/>
              </a:spcBef>
              <a:buFont typeface="Wingdings" panose="05000000000000000000" pitchFamily="2" charset="2"/>
              <a:buChar char="l"/>
            </a:pPr>
            <a:endParaRPr dirty="0">
              <a:cs typeface="Arial" pitchFamily="34" charset="0"/>
              <a:hlinkClick r:id="rId3"/>
            </a:endParaRP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4" name="圖片 3">
            <a:extLst>
              <a:ext uri="{FF2B5EF4-FFF2-40B4-BE49-F238E27FC236}">
                <a16:creationId xmlns:a16="http://schemas.microsoft.com/office/drawing/2014/main" id="{23CADE00-ECB0-4A0A-A32D-559021A6D209}"/>
              </a:ext>
            </a:extLst>
          </p:cNvPr>
          <p:cNvPicPr>
            <a:picLocks noChangeAspect="1"/>
          </p:cNvPicPr>
          <p:nvPr/>
        </p:nvPicPr>
        <p:blipFill>
          <a:blip r:embed="rId4"/>
          <a:stretch>
            <a:fillRect/>
          </a:stretch>
        </p:blipFill>
        <p:spPr>
          <a:xfrm>
            <a:off x="2031514" y="3208421"/>
            <a:ext cx="7565381" cy="3147385"/>
          </a:xfrm>
          <a:prstGeom prst="rect">
            <a:avLst/>
          </a:prstGeom>
        </p:spPr>
      </p:pic>
    </p:spTree>
    <p:extLst>
      <p:ext uri="{BB962C8B-B14F-4D97-AF65-F5344CB8AC3E}">
        <p14:creationId xmlns:p14="http://schemas.microsoft.com/office/powerpoint/2010/main" val="19653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1608278"/>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Verify Command</a:t>
            </a:r>
          </a:p>
          <a:p>
            <a:pPr marL="0" lvl="1" indent="0">
              <a:spcBef>
                <a:spcPts val="400"/>
              </a:spcBef>
              <a:buNone/>
            </a:pPr>
            <a:r>
              <a:rPr lang="en-US" dirty="0">
                <a:cs typeface="Arial" pitchFamily="34" charset="0"/>
              </a:rPr>
              <a:t>New Command to check the integrity of stored data and metadata. </a:t>
            </a:r>
          </a:p>
          <a:p>
            <a:pPr lvl="2">
              <a:spcBef>
                <a:spcPts val="400"/>
              </a:spcBef>
              <a:buFont typeface="Wingdings" panose="05000000000000000000" pitchFamily="2" charset="2"/>
              <a:buChar char="l"/>
            </a:pPr>
            <a:r>
              <a:rPr lang="en-US" dirty="0">
                <a:cs typeface="Arial" pitchFamily="34" charset="0"/>
              </a:rPr>
              <a:t>Effectively acts as Read without transferring any data or metadata to the Host</a:t>
            </a:r>
          </a:p>
          <a:p>
            <a:pPr lvl="2">
              <a:spcBef>
                <a:spcPts val="400"/>
              </a:spcBef>
              <a:buFont typeface="Wingdings" panose="05000000000000000000" pitchFamily="2" charset="2"/>
              <a:buChar char="l"/>
            </a:pPr>
            <a:r>
              <a:rPr lang="en-US" dirty="0">
                <a:cs typeface="Arial" pitchFamily="34" charset="0"/>
              </a:rPr>
              <a:t>Controller reads &amp; discards the data – while performing equivalent Protection Information checks</a:t>
            </a:r>
          </a:p>
          <a:p>
            <a:pPr lvl="2">
              <a:spcBef>
                <a:spcPts val="400"/>
              </a:spcBef>
              <a:buFont typeface="Wingdings" panose="05000000000000000000" pitchFamily="2" charset="2"/>
              <a:buChar char="l"/>
            </a:pPr>
            <a:r>
              <a:rPr lang="en-US" dirty="0">
                <a:cs typeface="Arial" pitchFamily="34" charset="0"/>
              </a:rPr>
              <a:t>Errors are generated if data cannot be read correctly</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2" name="圖片 1">
            <a:extLst>
              <a:ext uri="{FF2B5EF4-FFF2-40B4-BE49-F238E27FC236}">
                <a16:creationId xmlns:a16="http://schemas.microsoft.com/office/drawing/2014/main" id="{5B96CA4F-B4D7-4EED-9620-5E4034EA2ADF}"/>
              </a:ext>
            </a:extLst>
          </p:cNvPr>
          <p:cNvPicPr>
            <a:picLocks noChangeAspect="1"/>
          </p:cNvPicPr>
          <p:nvPr/>
        </p:nvPicPr>
        <p:blipFill>
          <a:blip r:embed="rId3"/>
          <a:stretch>
            <a:fillRect/>
          </a:stretch>
        </p:blipFill>
        <p:spPr>
          <a:xfrm>
            <a:off x="1020804" y="2697635"/>
            <a:ext cx="9586801" cy="1945148"/>
          </a:xfrm>
          <a:prstGeom prst="rect">
            <a:avLst/>
          </a:prstGeom>
        </p:spPr>
      </p:pic>
    </p:spTree>
    <p:extLst>
      <p:ext uri="{BB962C8B-B14F-4D97-AF65-F5344CB8AC3E}">
        <p14:creationId xmlns:p14="http://schemas.microsoft.com/office/powerpoint/2010/main" val="378140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861363"/>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Persistent Event Log</a:t>
            </a:r>
          </a:p>
          <a:p>
            <a:pPr marL="0" lvl="1" indent="0">
              <a:spcBef>
                <a:spcPts val="400"/>
              </a:spcBef>
              <a:buNone/>
            </a:pPr>
            <a:r>
              <a:rPr lang="en-US" dirty="0">
                <a:cs typeface="Arial" pitchFamily="34" charset="0"/>
              </a:rPr>
              <a:t>The Persistent Event Log page contains information about significant events not specific to a particular command. The information in this log page shall be retained across power cycles and resets. This log page is global to the NVM subsystem.</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7" name="Content Placeholder 2">
            <a:extLst>
              <a:ext uri="{FF2B5EF4-FFF2-40B4-BE49-F238E27FC236}">
                <a16:creationId xmlns:a16="http://schemas.microsoft.com/office/drawing/2014/main" id="{622A291D-13AB-44E5-B0F2-BF5C467953CE}"/>
              </a:ext>
            </a:extLst>
          </p:cNvPr>
          <p:cNvSpPr>
            <a:spLocks noGrp="1"/>
          </p:cNvSpPr>
          <p:nvPr>
            <p:ph sz="quarter" idx="13"/>
          </p:nvPr>
        </p:nvSpPr>
        <p:spPr>
          <a:xfrm>
            <a:off x="675801" y="2081055"/>
            <a:ext cx="8757759" cy="859150"/>
          </a:xfrm>
        </p:spPr>
        <p:txBody>
          <a:bodyPr>
            <a:noAutofit/>
          </a:bodyPr>
          <a:lstStyle/>
          <a:p>
            <a:pPr>
              <a:spcBef>
                <a:spcPts val="2400"/>
              </a:spcBef>
              <a:buFont typeface="Wingdings" panose="05000000000000000000" pitchFamily="2" charset="2"/>
              <a:buChar char="p"/>
            </a:pPr>
            <a:r>
              <a:rPr lang="en-US" sz="1600" b="0" dirty="0">
                <a:latin typeface="+mn-lt"/>
              </a:rPr>
              <a:t>The Persistent Event Log defines the features necessary to build a scaffolding that enables extensible debug infrastructure that is usable at scale.</a:t>
            </a:r>
          </a:p>
          <a:p>
            <a:pPr>
              <a:buFont typeface="Wingdings" panose="05000000000000000000" pitchFamily="2" charset="2"/>
              <a:buChar char="p"/>
            </a:pPr>
            <a:r>
              <a:rPr lang="en-US" sz="1600" b="0" dirty="0">
                <a:latin typeface="+mn-lt"/>
              </a:rPr>
              <a:t>Comprehensive set of events defined</a:t>
            </a:r>
          </a:p>
        </p:txBody>
      </p:sp>
      <p:sp>
        <p:nvSpPr>
          <p:cNvPr id="8" name="Content Placeholder 2">
            <a:extLst>
              <a:ext uri="{FF2B5EF4-FFF2-40B4-BE49-F238E27FC236}">
                <a16:creationId xmlns:a16="http://schemas.microsoft.com/office/drawing/2014/main" id="{836A5CAD-93F2-464A-A653-CFE8DBA75727}"/>
              </a:ext>
            </a:extLst>
          </p:cNvPr>
          <p:cNvSpPr txBox="1">
            <a:spLocks/>
          </p:cNvSpPr>
          <p:nvPr/>
        </p:nvSpPr>
        <p:spPr>
          <a:xfrm>
            <a:off x="607484" y="3211586"/>
            <a:ext cx="6225495" cy="2329180"/>
          </a:xfrm>
          <a:prstGeom prst="rect">
            <a:avLst/>
          </a:prstGeom>
        </p:spPr>
        <p:txBody>
          <a:bodyPr vert="horz" lIns="0" tIns="0" rIns="0" bIns="0" numCol="2"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chemeClr val="tx1"/>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800" kern="1200" baseline="0">
                <a:solidFill>
                  <a:schemeClr val="tx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sz="1800" kern="1200">
                <a:solidFill>
                  <a:schemeClr val="tx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600" kern="1200">
                <a:solidFill>
                  <a:schemeClr val="tx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81550" lvl="1" indent="-380990">
              <a:spcBef>
                <a:spcPts val="400"/>
              </a:spcBef>
              <a:buFont typeface="Arial" panose="020B0604020202020204" pitchFamily="34" charset="0"/>
              <a:buChar char="•"/>
            </a:pPr>
            <a:r>
              <a:rPr lang="en-US" sz="1600" dirty="0"/>
              <a:t>Health Snapshot</a:t>
            </a:r>
          </a:p>
          <a:p>
            <a:pPr marL="681550" lvl="1" indent="-380990">
              <a:spcBef>
                <a:spcPts val="400"/>
              </a:spcBef>
              <a:buFont typeface="Arial" panose="020B0604020202020204" pitchFamily="34" charset="0"/>
              <a:buChar char="•"/>
            </a:pPr>
            <a:r>
              <a:rPr lang="en-US" sz="1600" dirty="0"/>
              <a:t>Firmware Commits</a:t>
            </a:r>
          </a:p>
          <a:p>
            <a:pPr marL="681550" lvl="1" indent="-380990">
              <a:spcBef>
                <a:spcPts val="400"/>
              </a:spcBef>
              <a:buFont typeface="Arial" panose="020B0604020202020204" pitchFamily="34" charset="0"/>
              <a:buChar char="•"/>
            </a:pPr>
            <a:r>
              <a:rPr lang="en-US" sz="1600" dirty="0"/>
              <a:t>Timestamp Changes</a:t>
            </a:r>
          </a:p>
          <a:p>
            <a:pPr marL="681550" lvl="1" indent="-380990">
              <a:spcBef>
                <a:spcPts val="400"/>
              </a:spcBef>
              <a:buFont typeface="Arial" panose="020B0604020202020204" pitchFamily="34" charset="0"/>
              <a:buChar char="•"/>
            </a:pPr>
            <a:r>
              <a:rPr lang="en-US" sz="1600" dirty="0"/>
              <a:t>Power-on or Resets</a:t>
            </a:r>
          </a:p>
          <a:p>
            <a:pPr marL="681550" lvl="1" indent="-380990">
              <a:spcBef>
                <a:spcPts val="400"/>
              </a:spcBef>
              <a:buFont typeface="Arial" panose="020B0604020202020204" pitchFamily="34" charset="0"/>
              <a:buChar char="•"/>
            </a:pPr>
            <a:r>
              <a:rPr lang="en-US" sz="1600" dirty="0"/>
              <a:t>Thermal Excursions</a:t>
            </a:r>
          </a:p>
          <a:p>
            <a:pPr marL="681550" lvl="1" indent="-380990">
              <a:spcBef>
                <a:spcPts val="400"/>
              </a:spcBef>
              <a:buFont typeface="Arial" panose="020B0604020202020204" pitchFamily="34" charset="0"/>
              <a:buChar char="•"/>
            </a:pPr>
            <a:r>
              <a:rPr lang="en-US" sz="1600" dirty="0"/>
              <a:t>Vendor Specific</a:t>
            </a:r>
          </a:p>
          <a:p>
            <a:pPr marL="681550" lvl="1" indent="-380990">
              <a:spcBef>
                <a:spcPts val="400"/>
              </a:spcBef>
              <a:buFont typeface="Arial" panose="020B0604020202020204" pitchFamily="34" charset="0"/>
              <a:buChar char="•"/>
            </a:pPr>
            <a:r>
              <a:rPr lang="en-US" sz="1600" dirty="0"/>
              <a:t>TCG-defined Events</a:t>
            </a:r>
          </a:p>
          <a:p>
            <a:pPr marL="681550" lvl="1" indent="-380990">
              <a:spcBef>
                <a:spcPts val="400"/>
              </a:spcBef>
              <a:buFont typeface="Arial" panose="020B0604020202020204" pitchFamily="34" charset="0"/>
              <a:buChar char="•"/>
            </a:pPr>
            <a:r>
              <a:rPr lang="en-US" sz="1600" dirty="0"/>
              <a:t>Hardware Errors</a:t>
            </a:r>
          </a:p>
          <a:p>
            <a:pPr marL="681550" lvl="1" indent="-380990">
              <a:spcBef>
                <a:spcPts val="400"/>
              </a:spcBef>
              <a:buFont typeface="Arial" panose="020B0604020202020204" pitchFamily="34" charset="0"/>
              <a:buChar char="•"/>
            </a:pPr>
            <a:r>
              <a:rPr lang="en-US" sz="1600" dirty="0"/>
              <a:t>Changed Namespace</a:t>
            </a:r>
          </a:p>
          <a:p>
            <a:pPr marL="681550" lvl="1" indent="-380990">
              <a:spcBef>
                <a:spcPts val="400"/>
              </a:spcBef>
              <a:buFont typeface="Arial" panose="020B0604020202020204" pitchFamily="34" charset="0"/>
              <a:buChar char="•"/>
            </a:pPr>
            <a:r>
              <a:rPr lang="en-US" sz="1600" dirty="0"/>
              <a:t>Set Feature Events</a:t>
            </a:r>
          </a:p>
          <a:p>
            <a:pPr marL="681550" lvl="1" indent="-380990">
              <a:spcBef>
                <a:spcPts val="400"/>
              </a:spcBef>
              <a:buFont typeface="Arial" panose="020B0604020202020204" pitchFamily="34" charset="0"/>
              <a:buChar char="•"/>
            </a:pPr>
            <a:r>
              <a:rPr lang="en-US" sz="1600" dirty="0"/>
              <a:t>Format NVM Start &amp; Complete</a:t>
            </a:r>
          </a:p>
          <a:p>
            <a:pPr marL="681550" lvl="1" indent="-380990">
              <a:spcBef>
                <a:spcPts val="400"/>
              </a:spcBef>
              <a:buFont typeface="Arial" panose="020B0604020202020204" pitchFamily="34" charset="0"/>
              <a:buChar char="•"/>
            </a:pPr>
            <a:r>
              <a:rPr lang="en-US" sz="1600" dirty="0"/>
              <a:t>Sanitize Start &amp; Complete</a:t>
            </a:r>
          </a:p>
          <a:p>
            <a:pPr marL="681550" lvl="1" indent="-380990">
              <a:spcBef>
                <a:spcPts val="400"/>
              </a:spcBef>
              <a:buFont typeface="Arial" panose="020B0604020202020204" pitchFamily="34" charset="0"/>
              <a:buChar char="•"/>
            </a:pPr>
            <a:endParaRPr lang="en-US" sz="1867" dirty="0"/>
          </a:p>
        </p:txBody>
      </p:sp>
      <p:sp>
        <p:nvSpPr>
          <p:cNvPr id="9" name="AutoShape 7">
            <a:extLst>
              <a:ext uri="{FF2B5EF4-FFF2-40B4-BE49-F238E27FC236}">
                <a16:creationId xmlns:a16="http://schemas.microsoft.com/office/drawing/2014/main" id="{A8DA89AC-90CF-415F-8322-AB35827C3F8C}"/>
              </a:ext>
            </a:extLst>
          </p:cNvPr>
          <p:cNvSpPr>
            <a:spLocks noChangeArrowheads="1"/>
          </p:cNvSpPr>
          <p:nvPr/>
        </p:nvSpPr>
        <p:spPr bwMode="auto">
          <a:xfrm>
            <a:off x="6832977" y="3101538"/>
            <a:ext cx="4146661" cy="1191603"/>
          </a:xfrm>
          <a:prstGeom prst="roundRect">
            <a:avLst>
              <a:gd name="adj" fmla="val 16667"/>
            </a:avLst>
          </a:prstGeom>
          <a:gradFill rotWithShape="1">
            <a:gsLst>
              <a:gs pos="0">
                <a:srgbClr val="005998"/>
              </a:gs>
              <a:gs pos="100000">
                <a:srgbClr val="003A5D"/>
              </a:gs>
            </a:gsLst>
            <a:lin ang="2700000" scaled="1"/>
          </a:gradFill>
          <a:ln w="19050" algn="ctr">
            <a:solidFill>
              <a:srgbClr val="292929">
                <a:alpha val="70000"/>
              </a:srgbClr>
            </a:solidFill>
            <a:round/>
            <a:headEnd/>
            <a:tailEnd/>
          </a:ln>
          <a:effectLst/>
        </p:spPr>
        <p:txBody>
          <a:bodyPr wrap="square" anchor="ctr">
            <a:spAutoFit/>
          </a:bodyPr>
          <a:lstStyle/>
          <a:p>
            <a:pPr algn="ctr"/>
            <a:r>
              <a:rPr lang="en-US" sz="2133" b="1" i="1" dirty="0">
                <a:solidFill>
                  <a:srgbClr val="FFC000"/>
                </a:solidFill>
              </a:rPr>
              <a:t>Allows SSD customers to get consistent debug capabilities across vendors!</a:t>
            </a:r>
          </a:p>
        </p:txBody>
      </p:sp>
      <p:sp>
        <p:nvSpPr>
          <p:cNvPr id="10" name="AutoShape 7">
            <a:extLst>
              <a:ext uri="{FF2B5EF4-FFF2-40B4-BE49-F238E27FC236}">
                <a16:creationId xmlns:a16="http://schemas.microsoft.com/office/drawing/2014/main" id="{42A0C76C-7F41-4E2A-A131-AB47B4FD340A}"/>
              </a:ext>
            </a:extLst>
          </p:cNvPr>
          <p:cNvSpPr>
            <a:spLocks noChangeArrowheads="1"/>
          </p:cNvSpPr>
          <p:nvPr/>
        </p:nvSpPr>
        <p:spPr bwMode="auto">
          <a:xfrm>
            <a:off x="6832978" y="4666565"/>
            <a:ext cx="4146661" cy="1191603"/>
          </a:xfrm>
          <a:prstGeom prst="roundRect">
            <a:avLst>
              <a:gd name="adj" fmla="val 16667"/>
            </a:avLst>
          </a:prstGeom>
          <a:solidFill>
            <a:schemeClr val="tx2">
              <a:lumMod val="75000"/>
            </a:schemeClr>
          </a:solidFill>
          <a:ln w="19050" algn="ctr">
            <a:solidFill>
              <a:srgbClr val="292929">
                <a:alpha val="70000"/>
              </a:srgbClr>
            </a:solidFill>
            <a:round/>
            <a:headEnd/>
            <a:tailEnd/>
          </a:ln>
          <a:effectLst/>
        </p:spPr>
        <p:txBody>
          <a:bodyPr wrap="square" anchor="ctr">
            <a:spAutoFit/>
          </a:bodyPr>
          <a:lstStyle/>
          <a:p>
            <a:pPr algn="ctr"/>
            <a:r>
              <a:rPr lang="en-US" sz="2133" b="1" i="1" dirty="0">
                <a:solidFill>
                  <a:srgbClr val="FFC000"/>
                </a:solidFill>
              </a:rPr>
              <a:t>Allows SSD vendors an extensible framework for custom debug content!</a:t>
            </a:r>
          </a:p>
        </p:txBody>
      </p:sp>
    </p:spTree>
    <p:extLst>
      <p:ext uri="{BB962C8B-B14F-4D97-AF65-F5344CB8AC3E}">
        <p14:creationId xmlns:p14="http://schemas.microsoft.com/office/powerpoint/2010/main" val="383637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861363"/>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Namespace Write Protection</a:t>
            </a:r>
          </a:p>
          <a:p>
            <a:pPr marL="0" lvl="1" indent="0">
              <a:spcBef>
                <a:spcPts val="400"/>
              </a:spcBef>
              <a:buNone/>
            </a:pPr>
            <a:r>
              <a:rPr lang="en-US" dirty="0">
                <a:cs typeface="Arial" pitchFamily="34" charset="0"/>
              </a:rPr>
              <a:t>Namespace Write Protection is an optional configurable controller capability that enables the host to control the write protection state of a namespace or to determine the write protection state of a namespace.</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2" name="圖片 1">
            <a:extLst>
              <a:ext uri="{FF2B5EF4-FFF2-40B4-BE49-F238E27FC236}">
                <a16:creationId xmlns:a16="http://schemas.microsoft.com/office/drawing/2014/main" id="{930DC57E-59E4-4364-A8BB-7A96BA2EE158}"/>
              </a:ext>
            </a:extLst>
          </p:cNvPr>
          <p:cNvPicPr>
            <a:picLocks noChangeAspect="1"/>
          </p:cNvPicPr>
          <p:nvPr/>
        </p:nvPicPr>
        <p:blipFill>
          <a:blip r:embed="rId3"/>
          <a:stretch>
            <a:fillRect/>
          </a:stretch>
        </p:blipFill>
        <p:spPr>
          <a:xfrm>
            <a:off x="681018" y="2087443"/>
            <a:ext cx="6579007" cy="1833659"/>
          </a:xfrm>
          <a:prstGeom prst="rect">
            <a:avLst/>
          </a:prstGeom>
        </p:spPr>
      </p:pic>
      <p:pic>
        <p:nvPicPr>
          <p:cNvPr id="3" name="圖片 2">
            <a:extLst>
              <a:ext uri="{FF2B5EF4-FFF2-40B4-BE49-F238E27FC236}">
                <a16:creationId xmlns:a16="http://schemas.microsoft.com/office/drawing/2014/main" id="{8EEDF69D-E293-47F7-B27A-80FF2BD6AD71}"/>
              </a:ext>
            </a:extLst>
          </p:cNvPr>
          <p:cNvPicPr>
            <a:picLocks noChangeAspect="1"/>
          </p:cNvPicPr>
          <p:nvPr/>
        </p:nvPicPr>
        <p:blipFill>
          <a:blip r:embed="rId4"/>
          <a:stretch>
            <a:fillRect/>
          </a:stretch>
        </p:blipFill>
        <p:spPr>
          <a:xfrm>
            <a:off x="1730248" y="3921102"/>
            <a:ext cx="4414333" cy="2712877"/>
          </a:xfrm>
          <a:prstGeom prst="rect">
            <a:avLst/>
          </a:prstGeom>
        </p:spPr>
      </p:pic>
      <p:pic>
        <p:nvPicPr>
          <p:cNvPr id="4" name="圖片 3">
            <a:extLst>
              <a:ext uri="{FF2B5EF4-FFF2-40B4-BE49-F238E27FC236}">
                <a16:creationId xmlns:a16="http://schemas.microsoft.com/office/drawing/2014/main" id="{32852ACC-7598-4860-A58B-8C4500A5D539}"/>
              </a:ext>
            </a:extLst>
          </p:cNvPr>
          <p:cNvPicPr>
            <a:picLocks noChangeAspect="1"/>
          </p:cNvPicPr>
          <p:nvPr/>
        </p:nvPicPr>
        <p:blipFill>
          <a:blip r:embed="rId5"/>
          <a:stretch>
            <a:fillRect/>
          </a:stretch>
        </p:blipFill>
        <p:spPr>
          <a:xfrm>
            <a:off x="7176940" y="1950720"/>
            <a:ext cx="3571596" cy="3093228"/>
          </a:xfrm>
          <a:prstGeom prst="rect">
            <a:avLst/>
          </a:prstGeom>
        </p:spPr>
      </p:pic>
    </p:spTree>
    <p:extLst>
      <p:ext uri="{BB962C8B-B14F-4D97-AF65-F5344CB8AC3E}">
        <p14:creationId xmlns:p14="http://schemas.microsoft.com/office/powerpoint/2010/main" val="5411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DE73CA-32CF-4888-AD70-D1EFA9587604}"/>
              </a:ext>
            </a:extLst>
          </p:cNvPr>
          <p:cNvSpPr>
            <a:spLocks noGrp="1"/>
          </p:cNvSpPr>
          <p:nvPr>
            <p:ph type="title"/>
          </p:nvPr>
        </p:nvSpPr>
        <p:spPr/>
        <p:txBody>
          <a:bodyPr/>
          <a:lstStyle/>
          <a:p>
            <a:r>
              <a:rPr lang="en-US" altLang="zh-TW" dirty="0"/>
              <a:t>What is NVMe™?</a:t>
            </a:r>
            <a:endParaRPr lang="zh-TW" altLang="en-US" dirty="0"/>
          </a:p>
        </p:txBody>
      </p:sp>
      <p:sp>
        <p:nvSpPr>
          <p:cNvPr id="3" name="內容版面配置區 2">
            <a:extLst>
              <a:ext uri="{FF2B5EF4-FFF2-40B4-BE49-F238E27FC236}">
                <a16:creationId xmlns:a16="http://schemas.microsoft.com/office/drawing/2014/main" id="{4E47E1F4-B41D-44F5-9F36-B2C60C94B277}"/>
              </a:ext>
            </a:extLst>
          </p:cNvPr>
          <p:cNvSpPr>
            <a:spLocks noGrp="1"/>
          </p:cNvSpPr>
          <p:nvPr>
            <p:ph sz="quarter" idx="10"/>
          </p:nvPr>
        </p:nvSpPr>
        <p:spPr>
          <a:xfrm>
            <a:off x="698501" y="1381125"/>
            <a:ext cx="10289539" cy="1819275"/>
          </a:xfrm>
        </p:spPr>
        <p:txBody>
          <a:bodyPr>
            <a:normAutofit fontScale="77500" lnSpcReduction="20000"/>
          </a:bodyPr>
          <a:lstStyle/>
          <a:p>
            <a:r>
              <a:rPr lang="en-US" altLang="zh-TW" b="0" dirty="0"/>
              <a:t>NVM Express™ (NVMe™) is a specification defining how host software communicates with non-volatile memory across a PCI Express® (PCIe®) bus. It is the industry standard for PCIe solid state drives (SSDs) in all form factors (U.2, M.2, AIC, EDSFF). NVM Express is the non-profit consortium of tech industry leaders defining, managing and marketing NVMe technology. In addition to the NVMe base specification, the organization hosts other specifications: NVMe over Fabrics (NVMe-</a:t>
            </a:r>
            <a:r>
              <a:rPr lang="en-US" altLang="zh-TW" b="0" dirty="0" err="1"/>
              <a:t>oF</a:t>
            </a:r>
            <a:r>
              <a:rPr lang="en-US" altLang="zh-TW" b="0" dirty="0"/>
              <a:t>™) for using NVMe commands over a networked fabric and NVMe Management Interface (NVMe-MI™) to manage NVMe/PCIe SSDs in servers and storage systems.</a:t>
            </a:r>
            <a:endParaRPr lang="zh-TW" altLang="en-US" b="0" dirty="0"/>
          </a:p>
        </p:txBody>
      </p:sp>
      <p:sp>
        <p:nvSpPr>
          <p:cNvPr id="4" name="內容版面配置區 2">
            <a:extLst>
              <a:ext uri="{FF2B5EF4-FFF2-40B4-BE49-F238E27FC236}">
                <a16:creationId xmlns:a16="http://schemas.microsoft.com/office/drawing/2014/main" id="{A46AB822-FF77-4AC7-9750-6C044AB6D0F1}"/>
              </a:ext>
            </a:extLst>
          </p:cNvPr>
          <p:cNvSpPr txBox="1">
            <a:spLocks/>
          </p:cNvSpPr>
          <p:nvPr/>
        </p:nvSpPr>
        <p:spPr>
          <a:xfrm>
            <a:off x="698501" y="3200401"/>
            <a:ext cx="10289539" cy="2651759"/>
          </a:xfrm>
          <a:prstGeom prst="rect">
            <a:avLst/>
          </a:prstGeom>
        </p:spPr>
        <p:txBody>
          <a:bodyPr vert="horz" lIns="91440" tIns="45720" rIns="91440" bIns="45720" rtlCol="0">
            <a:normAutofit fontScale="77500" lnSpcReduction="20000"/>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b="0" dirty="0"/>
              <a:t>The NVMe specification was designed from the ground up for SSDs. It is a much more efficient interface, providing lower latency, and is more scalable for SSDs than legacy interfaces, like serial ATA (SATA). The first part of the specification is the host control interface. The NVMe architecture brings a new high performance queuing mechanism that supports 65,535 I/O queues each with 65,535 commands (referred to as queue depth, or number of outstanding commands). Queues are mapped to CPU cores delivering scalable performance. The NVMe interface significantly reduces the number of memory-mapped input/output commands and accommodates operating system device drivers running in interrupt or polling modes for higher performance and lower latency. The NVMe specification also contains host-to-device protocol for SSD commands used by an operating system for: read, write, flush, TRIM, firmware management, temperature, errors and others.</a:t>
            </a:r>
            <a:endParaRPr lang="en-US" altLang="zh-TW" b="0" dirty="0"/>
          </a:p>
        </p:txBody>
      </p:sp>
    </p:spTree>
    <p:extLst>
      <p:ext uri="{BB962C8B-B14F-4D97-AF65-F5344CB8AC3E}">
        <p14:creationId xmlns:p14="http://schemas.microsoft.com/office/powerpoint/2010/main" val="1742837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8"/>
            <a:ext cx="10721777" cy="189877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Asymmetric Namespace Access</a:t>
            </a:r>
            <a:r>
              <a:rPr lang="zh-TW" altLang="en-US" sz="2000" b="1" dirty="0">
                <a:latin typeface="+mj-lt"/>
                <a:cs typeface="Arial" pitchFamily="34" charset="0"/>
              </a:rPr>
              <a:t> </a:t>
            </a:r>
            <a:r>
              <a:rPr lang="en-US" altLang="zh-TW" sz="2000" b="1" dirty="0">
                <a:latin typeface="+mj-lt"/>
                <a:cs typeface="Arial" pitchFamily="34" charset="0"/>
              </a:rPr>
              <a:t>Reporting</a:t>
            </a:r>
            <a:endParaRPr lang="en-US" sz="2000" b="1" dirty="0">
              <a:latin typeface="+mj-lt"/>
              <a:cs typeface="Arial" pitchFamily="34" charset="0"/>
            </a:endParaRPr>
          </a:p>
          <a:p>
            <a:pPr lvl="1">
              <a:spcBef>
                <a:spcPts val="400"/>
              </a:spcBef>
              <a:buFont typeface="Wingdings" panose="05000000000000000000" pitchFamily="2" charset="2"/>
              <a:buChar char="p"/>
            </a:pPr>
            <a:r>
              <a:rPr lang="en-US" dirty="0">
                <a:cs typeface="Arial" pitchFamily="34" charset="0"/>
              </a:rPr>
              <a:t>ANA occurs in environments where namespace access characteristics may vary based on the controller used to access the namespace and the internal configuration of the NVM subsystem. ANA Reporting is used to indicate to the host information about those access characteristics.</a:t>
            </a:r>
          </a:p>
          <a:p>
            <a:pPr lvl="1">
              <a:spcBef>
                <a:spcPts val="400"/>
              </a:spcBef>
              <a:buFont typeface="Wingdings" panose="05000000000000000000" pitchFamily="2" charset="2"/>
              <a:buChar char="p"/>
            </a:pPr>
            <a:r>
              <a:rPr lang="en-US" dirty="0">
                <a:cs typeface="Arial" pitchFamily="34" charset="0"/>
              </a:rPr>
              <a:t>While commands may be sent to a shared namespace through any attached controller with asymmetric access, the characteristics may differ based on which controller is used; as a result, the host should consider those characteristics when selecting which controller to use for each command that accesses the namespace. </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2" name="圖片 1">
            <a:extLst>
              <a:ext uri="{FF2B5EF4-FFF2-40B4-BE49-F238E27FC236}">
                <a16:creationId xmlns:a16="http://schemas.microsoft.com/office/drawing/2014/main" id="{CB50094E-CAD2-433D-93CA-BDE88AB9FC5D}"/>
              </a:ext>
            </a:extLst>
          </p:cNvPr>
          <p:cNvPicPr>
            <a:picLocks noChangeAspect="1"/>
          </p:cNvPicPr>
          <p:nvPr/>
        </p:nvPicPr>
        <p:blipFill>
          <a:blip r:embed="rId3"/>
          <a:stretch>
            <a:fillRect/>
          </a:stretch>
        </p:blipFill>
        <p:spPr>
          <a:xfrm>
            <a:off x="3637875" y="2988130"/>
            <a:ext cx="4660991" cy="3717470"/>
          </a:xfrm>
          <a:prstGeom prst="rect">
            <a:avLst/>
          </a:prstGeom>
        </p:spPr>
      </p:pic>
    </p:spTree>
    <p:extLst>
      <p:ext uri="{BB962C8B-B14F-4D97-AF65-F5344CB8AC3E}">
        <p14:creationId xmlns:p14="http://schemas.microsoft.com/office/powerpoint/2010/main" val="321117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9"/>
            <a:ext cx="10613854" cy="2837078"/>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Virtualization Enhancements</a:t>
            </a:r>
          </a:p>
          <a:p>
            <a:pPr lvl="1">
              <a:spcBef>
                <a:spcPts val="400"/>
              </a:spcBef>
              <a:buFont typeface="Wingdings" panose="05000000000000000000" pitchFamily="2" charset="2"/>
              <a:buChar char="p"/>
            </a:pPr>
            <a:r>
              <a:rPr lang="en-US" altLang="zh-TW" dirty="0">
                <a:cs typeface="Arial" pitchFamily="34" charset="0"/>
              </a:rPr>
              <a:t>T</a:t>
            </a:r>
            <a:r>
              <a:rPr lang="en-US" dirty="0">
                <a:cs typeface="Arial" pitchFamily="34" charset="0"/>
              </a:rPr>
              <a:t>he NVMe model has primary controllers (which may be SR-IOV Physical Functions) and secondary controllers (which may be SR-IOV Virtual Functions) that may be used to flexible assign resources, like queues, from a primary controller to a secondary controller.</a:t>
            </a:r>
          </a:p>
          <a:p>
            <a:pPr lvl="1">
              <a:spcBef>
                <a:spcPts val="400"/>
              </a:spcBef>
              <a:buFont typeface="Wingdings" panose="05000000000000000000" pitchFamily="2" charset="2"/>
              <a:buChar char="p"/>
            </a:pPr>
            <a:r>
              <a:rPr lang="en-US" dirty="0">
                <a:cs typeface="Arial" pitchFamily="34" charset="0"/>
              </a:rPr>
              <a:t>Controller resources may be assigned or removed from a controller using the Virtualization Management command issued to a primary controller. The following types of controller resources are defined:</a:t>
            </a:r>
          </a:p>
          <a:p>
            <a:pPr marL="346075" lvl="2" indent="0">
              <a:spcBef>
                <a:spcPts val="400"/>
              </a:spcBef>
              <a:buNone/>
            </a:pPr>
            <a:r>
              <a:rPr lang="en-US" dirty="0">
                <a:cs typeface="Arial" pitchFamily="34" charset="0"/>
              </a:rPr>
              <a:t>• Virtual Queue Resource (VQ Resource): a type of controller resource </a:t>
            </a:r>
          </a:p>
          <a:p>
            <a:pPr marL="346075" lvl="2" indent="0">
              <a:spcBef>
                <a:spcPts val="400"/>
              </a:spcBef>
              <a:buNone/>
            </a:pPr>
            <a:r>
              <a:rPr lang="en-US" dirty="0">
                <a:cs typeface="Arial" pitchFamily="34" charset="0"/>
              </a:rPr>
              <a:t>that manages one SQ and one Completion Queue (CQ)</a:t>
            </a:r>
          </a:p>
          <a:p>
            <a:pPr marL="346075" lvl="2" indent="0">
              <a:spcBef>
                <a:spcPts val="400"/>
              </a:spcBef>
              <a:buNone/>
            </a:pPr>
            <a:r>
              <a:rPr lang="en-US" dirty="0">
                <a:cs typeface="Arial" pitchFamily="34" charset="0"/>
              </a:rPr>
              <a:t>• Virtual Interrupt Resource (VI Resource): a type of controller resource </a:t>
            </a:r>
          </a:p>
          <a:p>
            <a:pPr marL="346075" lvl="2" indent="0">
              <a:spcBef>
                <a:spcPts val="400"/>
              </a:spcBef>
              <a:buNone/>
            </a:pPr>
            <a:r>
              <a:rPr lang="en-US" dirty="0">
                <a:cs typeface="Arial" pitchFamily="34" charset="0"/>
              </a:rPr>
              <a:t>that manages one interrupt vector. </a:t>
            </a:r>
          </a:p>
        </p:txBody>
      </p:sp>
      <p:sp>
        <p:nvSpPr>
          <p:cNvPr id="146" name="Rectangle 145"/>
          <p:cNvSpPr/>
          <p:nvPr/>
        </p:nvSpPr>
        <p:spPr>
          <a:xfrm>
            <a:off x="4317514" y="4776945"/>
            <a:ext cx="2070505"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pic>
        <p:nvPicPr>
          <p:cNvPr id="3" name="圖片 2">
            <a:extLst>
              <a:ext uri="{FF2B5EF4-FFF2-40B4-BE49-F238E27FC236}">
                <a16:creationId xmlns:a16="http://schemas.microsoft.com/office/drawing/2014/main" id="{94414EAE-43A0-44FE-964A-0A1725F1B786}"/>
              </a:ext>
            </a:extLst>
          </p:cNvPr>
          <p:cNvPicPr>
            <a:picLocks noChangeAspect="1"/>
          </p:cNvPicPr>
          <p:nvPr/>
        </p:nvPicPr>
        <p:blipFill>
          <a:blip r:embed="rId3"/>
          <a:stretch>
            <a:fillRect/>
          </a:stretch>
        </p:blipFill>
        <p:spPr>
          <a:xfrm>
            <a:off x="1097177" y="3926437"/>
            <a:ext cx="5394486" cy="2685895"/>
          </a:xfrm>
          <a:prstGeom prst="rect">
            <a:avLst/>
          </a:prstGeom>
        </p:spPr>
      </p:pic>
      <p:pic>
        <p:nvPicPr>
          <p:cNvPr id="4" name="圖片 3">
            <a:extLst>
              <a:ext uri="{FF2B5EF4-FFF2-40B4-BE49-F238E27FC236}">
                <a16:creationId xmlns:a16="http://schemas.microsoft.com/office/drawing/2014/main" id="{B460A58C-CC8D-49F5-9318-28B400A89A89}"/>
              </a:ext>
            </a:extLst>
          </p:cNvPr>
          <p:cNvPicPr>
            <a:picLocks noChangeAspect="1"/>
          </p:cNvPicPr>
          <p:nvPr/>
        </p:nvPicPr>
        <p:blipFill>
          <a:blip r:embed="rId4"/>
          <a:stretch>
            <a:fillRect/>
          </a:stretch>
        </p:blipFill>
        <p:spPr>
          <a:xfrm>
            <a:off x="6981357" y="2737750"/>
            <a:ext cx="4252543" cy="3672316"/>
          </a:xfrm>
          <a:prstGeom prst="rect">
            <a:avLst/>
          </a:prstGeom>
        </p:spPr>
      </p:pic>
    </p:spTree>
    <p:extLst>
      <p:ext uri="{BB962C8B-B14F-4D97-AF65-F5344CB8AC3E}">
        <p14:creationId xmlns:p14="http://schemas.microsoft.com/office/powerpoint/2010/main" val="141215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7"/>
            <a:ext cx="10413442" cy="145572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Reservations</a:t>
            </a:r>
          </a:p>
          <a:p>
            <a:pPr lvl="1">
              <a:spcBef>
                <a:spcPts val="400"/>
              </a:spcBef>
              <a:buFont typeface="Wingdings" panose="05000000000000000000" pitchFamily="2" charset="2"/>
              <a:buChar char="p"/>
            </a:pPr>
            <a:r>
              <a:rPr lang="en-US" dirty="0">
                <a:cs typeface="Arial" pitchFamily="34" charset="0"/>
              </a:rPr>
              <a:t>Reservations provide capabilities that may be utilized by two or more hosts to coordinate access to a shared namespace.</a:t>
            </a:r>
          </a:p>
          <a:p>
            <a:pPr lvl="1">
              <a:spcBef>
                <a:spcPts val="400"/>
              </a:spcBef>
              <a:buFont typeface="Wingdings" panose="05000000000000000000" pitchFamily="2" charset="2"/>
              <a:buChar char="p"/>
            </a:pPr>
            <a:r>
              <a:rPr lang="en-US" dirty="0">
                <a:cs typeface="Arial" pitchFamily="34" charset="0"/>
              </a:rPr>
              <a:t>A reservation on a namespace restricts hosts access to that namespace. If a host submits a command to a namespace in the presence of a reservation and lacks sufficient rights, then the command is aborted by the controller with a status of Reservation Conflict.</a:t>
            </a:r>
          </a:p>
        </p:txBody>
      </p:sp>
      <p:pic>
        <p:nvPicPr>
          <p:cNvPr id="2" name="圖片 1">
            <a:extLst>
              <a:ext uri="{FF2B5EF4-FFF2-40B4-BE49-F238E27FC236}">
                <a16:creationId xmlns:a16="http://schemas.microsoft.com/office/drawing/2014/main" id="{59AF25AA-E730-4778-BFC2-6B3B20ABD05A}"/>
              </a:ext>
            </a:extLst>
          </p:cNvPr>
          <p:cNvPicPr>
            <a:picLocks noChangeAspect="1"/>
          </p:cNvPicPr>
          <p:nvPr/>
        </p:nvPicPr>
        <p:blipFill>
          <a:blip r:embed="rId3"/>
          <a:stretch>
            <a:fillRect/>
          </a:stretch>
        </p:blipFill>
        <p:spPr>
          <a:xfrm>
            <a:off x="607484" y="2703195"/>
            <a:ext cx="4019550" cy="3219450"/>
          </a:xfrm>
          <a:prstGeom prst="rect">
            <a:avLst/>
          </a:prstGeom>
        </p:spPr>
      </p:pic>
      <p:sp>
        <p:nvSpPr>
          <p:cNvPr id="3" name="文字方塊 2">
            <a:extLst>
              <a:ext uri="{FF2B5EF4-FFF2-40B4-BE49-F238E27FC236}">
                <a16:creationId xmlns:a16="http://schemas.microsoft.com/office/drawing/2014/main" id="{06A95AE1-14ED-4FFA-950F-E93054E9CD74}"/>
              </a:ext>
            </a:extLst>
          </p:cNvPr>
          <p:cNvSpPr txBox="1"/>
          <p:nvPr/>
        </p:nvSpPr>
        <p:spPr>
          <a:xfrm>
            <a:off x="4627034" y="2454940"/>
            <a:ext cx="6957482" cy="3416320"/>
          </a:xfrm>
          <a:prstGeom prst="rect">
            <a:avLst/>
          </a:prstGeom>
          <a:noFill/>
        </p:spPr>
        <p:txBody>
          <a:bodyPr wrap="square" rtlCol="0">
            <a:spAutoFit/>
          </a:bodyPr>
          <a:lstStyle/>
          <a:p>
            <a:r>
              <a:rPr lang="en-US" altLang="zh-TW" sz="1200" dirty="0"/>
              <a:t>•Example: Host A and B have read/write access and host C has read-only access to the shared namespace </a:t>
            </a:r>
            <a:endParaRPr lang="zh-TW" altLang="en-US" sz="1200" dirty="0"/>
          </a:p>
          <a:p>
            <a:endParaRPr lang="en-US" altLang="zh-TW" sz="1200" dirty="0"/>
          </a:p>
          <a:p>
            <a:r>
              <a:rPr lang="en-US" altLang="zh-TW" sz="1000" dirty="0" err="1"/>
              <a:t>HostA</a:t>
            </a:r>
            <a:r>
              <a:rPr lang="en-US" altLang="zh-TW" sz="1000" dirty="0"/>
              <a:t>-Register(NSID,Key_A) -&gt; OK </a:t>
            </a:r>
          </a:p>
          <a:p>
            <a:r>
              <a:rPr lang="en-US" altLang="zh-TW" sz="1000" dirty="0"/>
              <a:t>HostB-Register(</a:t>
            </a:r>
            <a:r>
              <a:rPr lang="en-US" altLang="zh-TW" sz="1000" dirty="0" err="1"/>
              <a:t>NSID,Key_B</a:t>
            </a:r>
            <a:r>
              <a:rPr lang="en-US" altLang="zh-TW" sz="1000" dirty="0"/>
              <a:t>) -&gt; OK </a:t>
            </a:r>
          </a:p>
          <a:p>
            <a:r>
              <a:rPr lang="en-US" altLang="zh-TW" sz="1000" dirty="0"/>
              <a:t>HostA-AcquireReservation(NSID, Reservation, </a:t>
            </a:r>
            <a:r>
              <a:rPr lang="en-US" altLang="zh-TW" sz="1000" dirty="0" err="1"/>
              <a:t>WriteExclusiveRegistrantsOnly,Key_A</a:t>
            </a:r>
            <a:r>
              <a:rPr lang="en-US" altLang="zh-TW" sz="1000" dirty="0"/>
              <a:t>) -&gt; OK </a:t>
            </a:r>
          </a:p>
          <a:p>
            <a:r>
              <a:rPr lang="en-US" altLang="zh-TW" sz="1000" dirty="0"/>
              <a:t>HostB-</a:t>
            </a:r>
            <a:r>
              <a:rPr lang="en-US" altLang="zh-TW" sz="1000" dirty="0" err="1"/>
              <a:t>AcquireReservation</a:t>
            </a:r>
            <a:r>
              <a:rPr lang="en-US" altLang="zh-TW" sz="1000" dirty="0"/>
              <a:t>(NSID, Reservation, </a:t>
            </a:r>
            <a:r>
              <a:rPr lang="en-US" altLang="zh-TW" sz="1000" dirty="0" err="1"/>
              <a:t>WriteExclusiveRegistrantsOnly,Key_B</a:t>
            </a:r>
            <a:r>
              <a:rPr lang="en-US" altLang="zh-TW" sz="1000" dirty="0"/>
              <a:t>) -&gt; OK </a:t>
            </a:r>
          </a:p>
          <a:p>
            <a:r>
              <a:rPr lang="en-US" altLang="zh-TW" sz="1000" dirty="0" err="1"/>
              <a:t>HostC-AcquireReservation</a:t>
            </a:r>
            <a:r>
              <a:rPr lang="en-US" altLang="zh-TW" sz="1000" dirty="0"/>
              <a:t>(NSID, Reservation, </a:t>
            </a:r>
            <a:r>
              <a:rPr lang="en-US" altLang="zh-TW" sz="1000" dirty="0" err="1"/>
              <a:t>WriteExclusiveRegistrantsOnly,Key_C</a:t>
            </a:r>
            <a:r>
              <a:rPr lang="en-US" altLang="zh-TW" sz="1000" dirty="0"/>
              <a:t>) -&gt; </a:t>
            </a:r>
            <a:r>
              <a:rPr lang="en-US" altLang="zh-TW" sz="1000" b="1" dirty="0"/>
              <a:t>Error – </a:t>
            </a:r>
            <a:r>
              <a:rPr lang="en-US" altLang="zh-TW" sz="1000" b="1" dirty="0">
                <a:solidFill>
                  <a:srgbClr val="FF0000"/>
                </a:solidFill>
              </a:rPr>
              <a:t>Reservation Conflict </a:t>
            </a:r>
            <a:endParaRPr lang="en-US" altLang="zh-TW" sz="1000" dirty="0">
              <a:solidFill>
                <a:srgbClr val="FF0000"/>
              </a:solidFill>
            </a:endParaRPr>
          </a:p>
          <a:p>
            <a:r>
              <a:rPr lang="en-US" altLang="zh-TW" sz="1000" dirty="0"/>
              <a:t>… </a:t>
            </a:r>
          </a:p>
          <a:p>
            <a:r>
              <a:rPr lang="en-US" altLang="zh-TW" sz="1000" dirty="0" err="1"/>
              <a:t>HostA</a:t>
            </a:r>
            <a:r>
              <a:rPr lang="en-US" altLang="zh-TW" sz="1000" dirty="0"/>
              <a:t>-Read(NSID) -&gt; OK </a:t>
            </a:r>
          </a:p>
          <a:p>
            <a:r>
              <a:rPr lang="en-US" altLang="zh-TW" sz="1000" dirty="0" err="1"/>
              <a:t>HostA</a:t>
            </a:r>
            <a:r>
              <a:rPr lang="en-US" altLang="zh-TW" sz="1000" dirty="0"/>
              <a:t>-Write(NSID) -&gt; OK </a:t>
            </a:r>
          </a:p>
          <a:p>
            <a:r>
              <a:rPr lang="en-US" altLang="zh-TW" sz="1000" dirty="0"/>
              <a:t>… </a:t>
            </a:r>
          </a:p>
          <a:p>
            <a:r>
              <a:rPr lang="en-US" altLang="zh-TW" sz="1000" dirty="0"/>
              <a:t>HostB-Read(NSID) -&gt; OK </a:t>
            </a:r>
          </a:p>
          <a:p>
            <a:r>
              <a:rPr lang="en-US" altLang="zh-TW" sz="1000" dirty="0"/>
              <a:t>HostB-Write(NSID) -&gt; OK </a:t>
            </a:r>
          </a:p>
          <a:p>
            <a:r>
              <a:rPr lang="en-US" altLang="zh-TW" sz="1000" dirty="0"/>
              <a:t>… </a:t>
            </a:r>
          </a:p>
          <a:p>
            <a:r>
              <a:rPr lang="en-US" altLang="zh-TW" sz="1000" dirty="0" err="1"/>
              <a:t>HostC</a:t>
            </a:r>
            <a:r>
              <a:rPr lang="en-US" altLang="zh-TW" sz="1000" dirty="0"/>
              <a:t>-&gt;Read(NSID) -&gt; OK </a:t>
            </a:r>
          </a:p>
          <a:p>
            <a:r>
              <a:rPr lang="en-US" altLang="zh-TW" sz="1000" dirty="0" err="1"/>
              <a:t>HostC</a:t>
            </a:r>
            <a:r>
              <a:rPr lang="en-US" altLang="zh-TW" sz="1000" dirty="0"/>
              <a:t>-&gt;Write(NSID) -&gt; </a:t>
            </a:r>
            <a:r>
              <a:rPr lang="en-US" altLang="zh-TW" sz="1000" b="1" dirty="0"/>
              <a:t>Error – </a:t>
            </a:r>
            <a:r>
              <a:rPr lang="en-US" altLang="zh-TW" sz="1000" b="1" dirty="0">
                <a:solidFill>
                  <a:srgbClr val="FF0000"/>
                </a:solidFill>
              </a:rPr>
              <a:t>Reservation Conflict </a:t>
            </a:r>
            <a:endParaRPr lang="en-US" altLang="zh-TW" sz="1000" dirty="0">
              <a:solidFill>
                <a:srgbClr val="FF0000"/>
              </a:solidFill>
            </a:endParaRPr>
          </a:p>
          <a:p>
            <a:r>
              <a:rPr lang="en-US" altLang="zh-TW" sz="1000" dirty="0"/>
              <a:t>… </a:t>
            </a:r>
          </a:p>
          <a:p>
            <a:r>
              <a:rPr lang="en-US" altLang="zh-TW" sz="1000" dirty="0" err="1"/>
              <a:t>HostA-ReleaseReservation</a:t>
            </a:r>
            <a:r>
              <a:rPr lang="en-US" altLang="zh-TW" sz="1000" dirty="0"/>
              <a:t>(NSID, </a:t>
            </a:r>
            <a:r>
              <a:rPr lang="en-US" altLang="zh-TW" sz="1000" dirty="0" err="1"/>
              <a:t>Key_A</a:t>
            </a:r>
            <a:r>
              <a:rPr lang="en-US" altLang="zh-TW" sz="1000" dirty="0"/>
              <a:t>) -&gt; OK </a:t>
            </a:r>
          </a:p>
          <a:p>
            <a:r>
              <a:rPr lang="en-US" altLang="zh-TW" sz="1000" dirty="0" err="1"/>
              <a:t>HostC</a:t>
            </a:r>
            <a:r>
              <a:rPr lang="en-US" altLang="zh-TW" sz="1000" dirty="0"/>
              <a:t>-Write(NSID) -&gt; OK </a:t>
            </a:r>
          </a:p>
          <a:p>
            <a:r>
              <a:rPr lang="en-US" altLang="zh-TW" sz="1000" dirty="0"/>
              <a:t>…</a:t>
            </a:r>
            <a:endParaRPr lang="zh-TW" altLang="en-US" sz="1000" dirty="0"/>
          </a:p>
        </p:txBody>
      </p:sp>
    </p:spTree>
    <p:extLst>
      <p:ext uri="{BB962C8B-B14F-4D97-AF65-F5344CB8AC3E}">
        <p14:creationId xmlns:p14="http://schemas.microsoft.com/office/powerpoint/2010/main" val="36500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6"/>
            <a:ext cx="10413442" cy="1716057"/>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Power Management</a:t>
            </a:r>
          </a:p>
          <a:p>
            <a:pPr lvl="1">
              <a:spcBef>
                <a:spcPts val="400"/>
              </a:spcBef>
              <a:buFont typeface="Wingdings" panose="05000000000000000000" pitchFamily="2" charset="2"/>
              <a:buChar char="p"/>
            </a:pPr>
            <a:r>
              <a:rPr lang="en-US" dirty="0">
                <a:cs typeface="Arial" pitchFamily="34" charset="0"/>
              </a:rPr>
              <a:t>The power management capability allows the host to manage NVM subsystem power statically or dynamically.</a:t>
            </a:r>
          </a:p>
          <a:p>
            <a:pPr lvl="1">
              <a:spcBef>
                <a:spcPts val="400"/>
              </a:spcBef>
              <a:buFont typeface="Wingdings" panose="05000000000000000000" pitchFamily="2" charset="2"/>
              <a:buChar char="p"/>
            </a:pPr>
            <a:r>
              <a:rPr lang="en-US" dirty="0">
                <a:cs typeface="Arial" pitchFamily="34" charset="0"/>
              </a:rPr>
              <a:t>The number of power states implemented by a controller is returned in the Number of Power States Supported (NPSS) field in the Identify Controller data structure.</a:t>
            </a:r>
          </a:p>
          <a:p>
            <a:pPr lvl="1">
              <a:spcBef>
                <a:spcPts val="400"/>
              </a:spcBef>
              <a:buFont typeface="Wingdings" panose="05000000000000000000" pitchFamily="2" charset="2"/>
              <a:buChar char="p"/>
            </a:pPr>
            <a:r>
              <a:rPr lang="en-US" b="1" dirty="0">
                <a:cs typeface="Arial" pitchFamily="34" charset="0"/>
              </a:rPr>
              <a:t>A</a:t>
            </a:r>
            <a:r>
              <a:rPr lang="en-US" dirty="0">
                <a:cs typeface="Arial" pitchFamily="34" charset="0"/>
              </a:rPr>
              <a:t>utonomous </a:t>
            </a:r>
            <a:r>
              <a:rPr lang="en-US" b="1" dirty="0">
                <a:cs typeface="Arial" pitchFamily="34" charset="0"/>
              </a:rPr>
              <a:t>P</a:t>
            </a:r>
            <a:r>
              <a:rPr lang="en-US" dirty="0">
                <a:cs typeface="Arial" pitchFamily="34" charset="0"/>
              </a:rPr>
              <a:t>ower </a:t>
            </a:r>
            <a:r>
              <a:rPr lang="en-US" b="1" dirty="0">
                <a:cs typeface="Arial" pitchFamily="34" charset="0"/>
              </a:rPr>
              <a:t>S</a:t>
            </a:r>
            <a:r>
              <a:rPr lang="en-US" dirty="0">
                <a:cs typeface="Arial" pitchFamily="34" charset="0"/>
              </a:rPr>
              <a:t>tate </a:t>
            </a:r>
            <a:r>
              <a:rPr lang="en-US" b="1" dirty="0">
                <a:cs typeface="Arial" pitchFamily="34" charset="0"/>
              </a:rPr>
              <a:t>T</a:t>
            </a:r>
            <a:r>
              <a:rPr lang="en-US" dirty="0">
                <a:cs typeface="Arial" pitchFamily="34" charset="0"/>
              </a:rPr>
              <a:t>ransitions provide a mechanism for the host to configure the controller to automatically transition between power states on certain conditions without software intervention.</a:t>
            </a:r>
          </a:p>
        </p:txBody>
      </p:sp>
      <p:pic>
        <p:nvPicPr>
          <p:cNvPr id="4" name="圖片 3">
            <a:extLst>
              <a:ext uri="{FF2B5EF4-FFF2-40B4-BE49-F238E27FC236}">
                <a16:creationId xmlns:a16="http://schemas.microsoft.com/office/drawing/2014/main" id="{B5393B63-8910-4082-B01C-D70A203B01AE}"/>
              </a:ext>
            </a:extLst>
          </p:cNvPr>
          <p:cNvPicPr>
            <a:picLocks noChangeAspect="1"/>
          </p:cNvPicPr>
          <p:nvPr/>
        </p:nvPicPr>
        <p:blipFill>
          <a:blip r:embed="rId3"/>
          <a:stretch>
            <a:fillRect/>
          </a:stretch>
        </p:blipFill>
        <p:spPr>
          <a:xfrm>
            <a:off x="2022593" y="2871029"/>
            <a:ext cx="3117300" cy="1115941"/>
          </a:xfrm>
          <a:prstGeom prst="rect">
            <a:avLst/>
          </a:prstGeom>
        </p:spPr>
      </p:pic>
      <p:pic>
        <p:nvPicPr>
          <p:cNvPr id="5" name="圖片 4">
            <a:extLst>
              <a:ext uri="{FF2B5EF4-FFF2-40B4-BE49-F238E27FC236}">
                <a16:creationId xmlns:a16="http://schemas.microsoft.com/office/drawing/2014/main" id="{AC52E240-DEC7-47AB-9082-DD52CBDCB6BF}"/>
              </a:ext>
            </a:extLst>
          </p:cNvPr>
          <p:cNvPicPr>
            <a:picLocks noChangeAspect="1"/>
          </p:cNvPicPr>
          <p:nvPr/>
        </p:nvPicPr>
        <p:blipFill>
          <a:blip r:embed="rId4"/>
          <a:stretch>
            <a:fillRect/>
          </a:stretch>
        </p:blipFill>
        <p:spPr>
          <a:xfrm>
            <a:off x="675801" y="4052586"/>
            <a:ext cx="5810885" cy="2297586"/>
          </a:xfrm>
          <a:prstGeom prst="rect">
            <a:avLst/>
          </a:prstGeom>
        </p:spPr>
      </p:pic>
      <p:pic>
        <p:nvPicPr>
          <p:cNvPr id="6" name="圖片 5">
            <a:extLst>
              <a:ext uri="{FF2B5EF4-FFF2-40B4-BE49-F238E27FC236}">
                <a16:creationId xmlns:a16="http://schemas.microsoft.com/office/drawing/2014/main" id="{E3A74D2B-30BC-49EF-A597-7FA0AAF7B449}"/>
              </a:ext>
            </a:extLst>
          </p:cNvPr>
          <p:cNvPicPr>
            <a:picLocks noChangeAspect="1"/>
          </p:cNvPicPr>
          <p:nvPr/>
        </p:nvPicPr>
        <p:blipFill>
          <a:blip r:embed="rId5"/>
          <a:stretch>
            <a:fillRect/>
          </a:stretch>
        </p:blipFill>
        <p:spPr>
          <a:xfrm>
            <a:off x="6370929" y="3787731"/>
            <a:ext cx="3604370" cy="2921248"/>
          </a:xfrm>
          <a:prstGeom prst="rect">
            <a:avLst/>
          </a:prstGeom>
        </p:spPr>
      </p:pic>
    </p:spTree>
    <p:extLst>
      <p:ext uri="{BB962C8B-B14F-4D97-AF65-F5344CB8AC3E}">
        <p14:creationId xmlns:p14="http://schemas.microsoft.com/office/powerpoint/2010/main" val="252758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7"/>
            <a:ext cx="9718134" cy="49881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Host Controlled Thermal Management</a:t>
            </a:r>
            <a:endParaRPr lang="en-US" sz="2000"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marL="0" lvl="1" indent="0">
              <a:spcBef>
                <a:spcPts val="400"/>
              </a:spcBef>
              <a:buNone/>
            </a:pPr>
            <a:endParaRPr lang="en-US" dirty="0">
              <a:cs typeface="Arial" pitchFamily="34" charset="0"/>
            </a:endParaRPr>
          </a:p>
        </p:txBody>
      </p:sp>
      <p:pic>
        <p:nvPicPr>
          <p:cNvPr id="2" name="圖片 1">
            <a:extLst>
              <a:ext uri="{FF2B5EF4-FFF2-40B4-BE49-F238E27FC236}">
                <a16:creationId xmlns:a16="http://schemas.microsoft.com/office/drawing/2014/main" id="{3B8CC759-B7BC-4FB1-9715-7690C4AF511D}"/>
              </a:ext>
            </a:extLst>
          </p:cNvPr>
          <p:cNvPicPr>
            <a:picLocks noChangeAspect="1"/>
          </p:cNvPicPr>
          <p:nvPr/>
        </p:nvPicPr>
        <p:blipFill>
          <a:blip r:embed="rId3"/>
          <a:stretch>
            <a:fillRect/>
          </a:stretch>
        </p:blipFill>
        <p:spPr>
          <a:xfrm>
            <a:off x="4856950" y="1604564"/>
            <a:ext cx="6381004" cy="4796235"/>
          </a:xfrm>
          <a:prstGeom prst="rect">
            <a:avLst/>
          </a:prstGeom>
        </p:spPr>
      </p:pic>
      <p:pic>
        <p:nvPicPr>
          <p:cNvPr id="3" name="圖片 2">
            <a:extLst>
              <a:ext uri="{FF2B5EF4-FFF2-40B4-BE49-F238E27FC236}">
                <a16:creationId xmlns:a16="http://schemas.microsoft.com/office/drawing/2014/main" id="{93DB0FD4-B058-42A7-BC6E-A232E3F2102D}"/>
              </a:ext>
            </a:extLst>
          </p:cNvPr>
          <p:cNvPicPr>
            <a:picLocks noChangeAspect="1"/>
          </p:cNvPicPr>
          <p:nvPr/>
        </p:nvPicPr>
        <p:blipFill>
          <a:blip r:embed="rId4"/>
          <a:stretch>
            <a:fillRect/>
          </a:stretch>
        </p:blipFill>
        <p:spPr>
          <a:xfrm>
            <a:off x="607483" y="1604565"/>
            <a:ext cx="4001958" cy="3298096"/>
          </a:xfrm>
          <a:prstGeom prst="rect">
            <a:avLst/>
          </a:prstGeom>
        </p:spPr>
      </p:pic>
    </p:spTree>
    <p:extLst>
      <p:ext uri="{BB962C8B-B14F-4D97-AF65-F5344CB8AC3E}">
        <p14:creationId xmlns:p14="http://schemas.microsoft.com/office/powerpoint/2010/main" val="123560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7"/>
            <a:ext cx="9718134" cy="49881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Device Self-test Operations</a:t>
            </a:r>
            <a:endParaRPr lang="en-US" sz="2000" dirty="0">
              <a:cs typeface="Arial" pitchFamily="34" charset="0"/>
            </a:endParaRPr>
          </a:p>
          <a:p>
            <a:pPr lvl="1">
              <a:spcBef>
                <a:spcPts val="400"/>
              </a:spcBef>
              <a:buFont typeface="Wingdings" panose="05000000000000000000" pitchFamily="2" charset="2"/>
              <a:buChar char="p"/>
            </a:pPr>
            <a:endParaRPr lang="en-US" sz="2000" dirty="0">
              <a:cs typeface="Arial" pitchFamily="34" charset="0"/>
            </a:endParaRPr>
          </a:p>
          <a:p>
            <a:pPr marL="0" lvl="1" indent="0">
              <a:spcBef>
                <a:spcPts val="400"/>
              </a:spcBef>
              <a:buNone/>
            </a:pPr>
            <a:endParaRPr lang="en-US" dirty="0">
              <a:cs typeface="Arial" pitchFamily="34" charset="0"/>
            </a:endParaRPr>
          </a:p>
        </p:txBody>
      </p:sp>
      <p:pic>
        <p:nvPicPr>
          <p:cNvPr id="2" name="圖片 1">
            <a:extLst>
              <a:ext uri="{FF2B5EF4-FFF2-40B4-BE49-F238E27FC236}">
                <a16:creationId xmlns:a16="http://schemas.microsoft.com/office/drawing/2014/main" id="{AE7757DB-96C3-4592-AB7F-CCFB4F08083B}"/>
              </a:ext>
            </a:extLst>
          </p:cNvPr>
          <p:cNvPicPr>
            <a:picLocks noChangeAspect="1"/>
          </p:cNvPicPr>
          <p:nvPr/>
        </p:nvPicPr>
        <p:blipFill>
          <a:blip r:embed="rId3"/>
          <a:stretch>
            <a:fillRect/>
          </a:stretch>
        </p:blipFill>
        <p:spPr>
          <a:xfrm>
            <a:off x="675801" y="1460091"/>
            <a:ext cx="10269702" cy="4970206"/>
          </a:xfrm>
          <a:prstGeom prst="rect">
            <a:avLst/>
          </a:prstGeom>
        </p:spPr>
      </p:pic>
    </p:spTree>
    <p:extLst>
      <p:ext uri="{BB962C8B-B14F-4D97-AF65-F5344CB8AC3E}">
        <p14:creationId xmlns:p14="http://schemas.microsoft.com/office/powerpoint/2010/main" val="13936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7"/>
            <a:ext cx="9718134" cy="49881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Sanitize Operations</a:t>
            </a:r>
            <a:endParaRPr lang="en-US" sz="2000" dirty="0">
              <a:cs typeface="Arial" pitchFamily="34" charset="0"/>
            </a:endParaRPr>
          </a:p>
          <a:p>
            <a:pPr marL="0" lvl="1" indent="0">
              <a:spcBef>
                <a:spcPts val="400"/>
              </a:spcBef>
              <a:buNone/>
            </a:pPr>
            <a:endParaRPr lang="en-US" dirty="0">
              <a:cs typeface="Arial" pitchFamily="34" charset="0"/>
            </a:endParaRPr>
          </a:p>
        </p:txBody>
      </p:sp>
      <p:pic>
        <p:nvPicPr>
          <p:cNvPr id="3" name="圖片 2">
            <a:extLst>
              <a:ext uri="{FF2B5EF4-FFF2-40B4-BE49-F238E27FC236}">
                <a16:creationId xmlns:a16="http://schemas.microsoft.com/office/drawing/2014/main" id="{5E8EE689-DEEB-42E2-BC3A-8B1332444113}"/>
              </a:ext>
            </a:extLst>
          </p:cNvPr>
          <p:cNvPicPr>
            <a:picLocks noChangeAspect="1"/>
          </p:cNvPicPr>
          <p:nvPr/>
        </p:nvPicPr>
        <p:blipFill>
          <a:blip r:embed="rId3"/>
          <a:stretch>
            <a:fillRect/>
          </a:stretch>
        </p:blipFill>
        <p:spPr>
          <a:xfrm>
            <a:off x="675800" y="1588169"/>
            <a:ext cx="10398225" cy="4694644"/>
          </a:xfrm>
          <a:prstGeom prst="rect">
            <a:avLst/>
          </a:prstGeom>
        </p:spPr>
      </p:pic>
    </p:spTree>
    <p:extLst>
      <p:ext uri="{BB962C8B-B14F-4D97-AF65-F5344CB8AC3E}">
        <p14:creationId xmlns:p14="http://schemas.microsoft.com/office/powerpoint/2010/main" val="339576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6"/>
            <a:ext cx="6341956" cy="444276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Firmware Update Process</a:t>
            </a:r>
          </a:p>
          <a:p>
            <a:pPr lvl="1">
              <a:spcBef>
                <a:spcPts val="400"/>
              </a:spcBef>
              <a:buFont typeface="Wingdings" panose="05000000000000000000" pitchFamily="2" charset="2"/>
              <a:buChar char="p"/>
            </a:pPr>
            <a:r>
              <a:rPr lang="en-US" dirty="0">
                <a:cs typeface="Arial" pitchFamily="34" charset="0"/>
              </a:rPr>
              <a:t>Firmware update to be activated by a reset</a:t>
            </a:r>
          </a:p>
          <a:p>
            <a:pPr lvl="1">
              <a:spcBef>
                <a:spcPts val="400"/>
              </a:spcBef>
              <a:buFont typeface="Wingdings" panose="05000000000000000000" pitchFamily="2" charset="2"/>
              <a:buChar char="l"/>
            </a:pPr>
            <a:r>
              <a:rPr lang="en-US" dirty="0">
                <a:cs typeface="Arial" pitchFamily="34" charset="0"/>
              </a:rPr>
              <a:t>Download firmware image to firmware slot</a:t>
            </a:r>
          </a:p>
          <a:p>
            <a:pPr lvl="1">
              <a:spcBef>
                <a:spcPts val="400"/>
              </a:spcBef>
              <a:buFont typeface="Wingdings" panose="05000000000000000000" pitchFamily="2" charset="2"/>
              <a:buChar char="l"/>
            </a:pPr>
            <a:r>
              <a:rPr lang="en-US" dirty="0">
                <a:cs typeface="Arial" pitchFamily="34" charset="0"/>
              </a:rPr>
              <a:t>Activate firmware image</a:t>
            </a:r>
          </a:p>
          <a:p>
            <a:pPr lvl="1">
              <a:spcBef>
                <a:spcPts val="400"/>
              </a:spcBef>
              <a:buFont typeface="Wingdings" panose="05000000000000000000" pitchFamily="2" charset="2"/>
              <a:buChar char="l"/>
            </a:pPr>
            <a:r>
              <a:rPr lang="en-US" dirty="0">
                <a:cs typeface="Arial" pitchFamily="34" charset="0"/>
              </a:rPr>
              <a:t>Perform reset to cause new firmware image to run</a:t>
            </a:r>
          </a:p>
          <a:p>
            <a:pPr lvl="1">
              <a:spcBef>
                <a:spcPts val="400"/>
              </a:spcBef>
              <a:buFont typeface="Arial" panose="020B0604020202020204" pitchFamily="34" charset="0"/>
              <a:buChar char="•"/>
            </a:pPr>
            <a:r>
              <a:rPr lang="en-US" dirty="0">
                <a:cs typeface="Arial" pitchFamily="34" charset="0"/>
              </a:rPr>
              <a:t>Controller reset</a:t>
            </a:r>
          </a:p>
          <a:p>
            <a:pPr lvl="1">
              <a:spcBef>
                <a:spcPts val="400"/>
              </a:spcBef>
              <a:buFont typeface="Arial" panose="020B0604020202020204" pitchFamily="34" charset="0"/>
              <a:buChar char="•"/>
            </a:pPr>
            <a:r>
              <a:rPr lang="en-US" dirty="0">
                <a:cs typeface="Arial" pitchFamily="34" charset="0"/>
              </a:rPr>
              <a:t>PCIe conventional reset</a:t>
            </a:r>
          </a:p>
          <a:p>
            <a:pPr lvl="1">
              <a:spcBef>
                <a:spcPts val="400"/>
              </a:spcBef>
              <a:buFont typeface="Arial" panose="020B0604020202020204" pitchFamily="34" charset="0"/>
              <a:buChar char="•"/>
            </a:pPr>
            <a:r>
              <a:rPr lang="en-US" dirty="0">
                <a:cs typeface="Arial" pitchFamily="34" charset="0"/>
              </a:rPr>
              <a:t>Subsystem reset</a:t>
            </a:r>
          </a:p>
          <a:p>
            <a:pPr lvl="1">
              <a:spcBef>
                <a:spcPts val="400"/>
              </a:spcBef>
              <a:buFont typeface="Wingdings" panose="05000000000000000000" pitchFamily="2" charset="2"/>
              <a:buChar char="p"/>
            </a:pPr>
            <a:r>
              <a:rPr lang="en-US" dirty="0">
                <a:cs typeface="Arial" pitchFamily="34" charset="0"/>
              </a:rPr>
              <a:t>Firmware update to be activated without a reset</a:t>
            </a:r>
          </a:p>
          <a:p>
            <a:pPr lvl="1">
              <a:spcBef>
                <a:spcPts val="400"/>
              </a:spcBef>
              <a:buFont typeface="Wingdings" panose="05000000000000000000" pitchFamily="2" charset="2"/>
              <a:buChar char="l"/>
            </a:pPr>
            <a:r>
              <a:rPr lang="en-US" dirty="0">
                <a:cs typeface="Arial" pitchFamily="34" charset="0"/>
              </a:rPr>
              <a:t>Download firmware image to firmware slot</a:t>
            </a:r>
          </a:p>
          <a:p>
            <a:pPr lvl="1">
              <a:spcBef>
                <a:spcPts val="400"/>
              </a:spcBef>
              <a:buFont typeface="Wingdings" panose="05000000000000000000" pitchFamily="2" charset="2"/>
              <a:buChar char="l"/>
            </a:pPr>
            <a:r>
              <a:rPr lang="en-US" dirty="0">
                <a:cs typeface="Arial" pitchFamily="34" charset="0"/>
              </a:rPr>
              <a:t>The host submits a Firmware Commit command with a Commit Action of 011b which specifies that the image should be activated immediately without reset.</a:t>
            </a:r>
          </a:p>
        </p:txBody>
      </p:sp>
      <p:pic>
        <p:nvPicPr>
          <p:cNvPr id="2" name="圖片 1">
            <a:extLst>
              <a:ext uri="{FF2B5EF4-FFF2-40B4-BE49-F238E27FC236}">
                <a16:creationId xmlns:a16="http://schemas.microsoft.com/office/drawing/2014/main" id="{5F116940-2F4C-4F51-95CE-0EA8DE32541C}"/>
              </a:ext>
            </a:extLst>
          </p:cNvPr>
          <p:cNvPicPr>
            <a:picLocks noChangeAspect="1"/>
          </p:cNvPicPr>
          <p:nvPr/>
        </p:nvPicPr>
        <p:blipFill>
          <a:blip r:embed="rId3"/>
          <a:stretch>
            <a:fillRect/>
          </a:stretch>
        </p:blipFill>
        <p:spPr>
          <a:xfrm>
            <a:off x="6949439" y="1089356"/>
            <a:ext cx="4187741" cy="4442764"/>
          </a:xfrm>
          <a:prstGeom prst="rect">
            <a:avLst/>
          </a:prstGeom>
        </p:spPr>
      </p:pic>
    </p:spTree>
    <p:extLst>
      <p:ext uri="{BB962C8B-B14F-4D97-AF65-F5344CB8AC3E}">
        <p14:creationId xmlns:p14="http://schemas.microsoft.com/office/powerpoint/2010/main" val="382030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7"/>
            <a:ext cx="9718134" cy="498812"/>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Boot Partitions</a:t>
            </a:r>
            <a:endParaRPr lang="en-US" sz="2000"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marL="0" lvl="1" indent="0">
              <a:spcBef>
                <a:spcPts val="400"/>
              </a:spcBef>
              <a:buNone/>
            </a:pPr>
            <a:endParaRPr lang="en-US" dirty="0">
              <a:cs typeface="Arial" pitchFamily="34" charset="0"/>
            </a:endParaRPr>
          </a:p>
        </p:txBody>
      </p:sp>
      <p:pic>
        <p:nvPicPr>
          <p:cNvPr id="3" name="圖片 2">
            <a:extLst>
              <a:ext uri="{FF2B5EF4-FFF2-40B4-BE49-F238E27FC236}">
                <a16:creationId xmlns:a16="http://schemas.microsoft.com/office/drawing/2014/main" id="{68C65714-0D82-44C7-AE27-5BDBE0C4F19E}"/>
              </a:ext>
            </a:extLst>
          </p:cNvPr>
          <p:cNvPicPr>
            <a:picLocks noChangeAspect="1"/>
          </p:cNvPicPr>
          <p:nvPr/>
        </p:nvPicPr>
        <p:blipFill>
          <a:blip r:embed="rId3"/>
          <a:stretch>
            <a:fillRect/>
          </a:stretch>
        </p:blipFill>
        <p:spPr>
          <a:xfrm>
            <a:off x="4896465" y="1588169"/>
            <a:ext cx="5732474" cy="4762531"/>
          </a:xfrm>
          <a:prstGeom prst="rect">
            <a:avLst/>
          </a:prstGeom>
        </p:spPr>
      </p:pic>
      <p:pic>
        <p:nvPicPr>
          <p:cNvPr id="4" name="圖片 3">
            <a:extLst>
              <a:ext uri="{FF2B5EF4-FFF2-40B4-BE49-F238E27FC236}">
                <a16:creationId xmlns:a16="http://schemas.microsoft.com/office/drawing/2014/main" id="{C1C1A526-FB9B-4DA4-9000-E787FE20B939}"/>
              </a:ext>
            </a:extLst>
          </p:cNvPr>
          <p:cNvPicPr>
            <a:picLocks noChangeAspect="1"/>
          </p:cNvPicPr>
          <p:nvPr/>
        </p:nvPicPr>
        <p:blipFill>
          <a:blip r:embed="rId4"/>
          <a:stretch>
            <a:fillRect/>
          </a:stretch>
        </p:blipFill>
        <p:spPr>
          <a:xfrm>
            <a:off x="675801" y="1588169"/>
            <a:ext cx="3979265" cy="2996832"/>
          </a:xfrm>
          <a:prstGeom prst="rect">
            <a:avLst/>
          </a:prstGeom>
        </p:spPr>
      </p:pic>
    </p:spTree>
    <p:extLst>
      <p:ext uri="{BB962C8B-B14F-4D97-AF65-F5344CB8AC3E}">
        <p14:creationId xmlns:p14="http://schemas.microsoft.com/office/powerpoint/2010/main" val="423625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3" y="1089356"/>
            <a:ext cx="9718133" cy="508284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Metadata Handling</a:t>
            </a:r>
          </a:p>
          <a:p>
            <a:pPr marL="0" lvl="1" indent="0">
              <a:spcBef>
                <a:spcPts val="400"/>
              </a:spcBef>
              <a:buNone/>
            </a:pPr>
            <a:r>
              <a:rPr lang="en-US" dirty="0">
                <a:cs typeface="Arial" pitchFamily="34" charset="0"/>
              </a:rPr>
              <a:t>Metadata is additional data allocated on a per logical block basis. One of the most common usages for metadata is to convey end-to-end protection information.</a:t>
            </a:r>
          </a:p>
          <a:p>
            <a:pPr lvl="1">
              <a:spcBef>
                <a:spcPts val="400"/>
              </a:spcBef>
              <a:buFont typeface="Wingdings" panose="05000000000000000000" pitchFamily="2" charset="2"/>
              <a:buChar char="p"/>
            </a:pPr>
            <a:r>
              <a:rPr lang="en-US" dirty="0">
                <a:cs typeface="Arial" pitchFamily="34" charset="0"/>
              </a:rPr>
              <a:t>Contiguous with LBA Data</a:t>
            </a: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marL="0" lvl="1" indent="0">
              <a:spcBef>
                <a:spcPts val="400"/>
              </a:spcBef>
              <a:buNone/>
            </a:pPr>
            <a:endParaRPr lang="en-US" dirty="0">
              <a:cs typeface="Arial" pitchFamily="34" charset="0"/>
            </a:endParaRPr>
          </a:p>
          <a:p>
            <a:pPr lvl="1">
              <a:spcBef>
                <a:spcPts val="400"/>
              </a:spcBef>
              <a:buFont typeface="Wingdings" panose="05000000000000000000" pitchFamily="2" charset="2"/>
              <a:buChar char="p"/>
            </a:pPr>
            <a:r>
              <a:rPr lang="en-US" dirty="0">
                <a:cs typeface="Arial" pitchFamily="34" charset="0"/>
              </a:rPr>
              <a:t>Transferred as Separate Buffer</a:t>
            </a:r>
          </a:p>
        </p:txBody>
      </p:sp>
      <p:pic>
        <p:nvPicPr>
          <p:cNvPr id="3" name="圖片 2">
            <a:extLst>
              <a:ext uri="{FF2B5EF4-FFF2-40B4-BE49-F238E27FC236}">
                <a16:creationId xmlns:a16="http://schemas.microsoft.com/office/drawing/2014/main" id="{5BF38A07-5778-4DB4-ADAD-60A20CD7A2A4}"/>
              </a:ext>
            </a:extLst>
          </p:cNvPr>
          <p:cNvPicPr>
            <a:picLocks noChangeAspect="1"/>
          </p:cNvPicPr>
          <p:nvPr/>
        </p:nvPicPr>
        <p:blipFill>
          <a:blip r:embed="rId3"/>
          <a:stretch>
            <a:fillRect/>
          </a:stretch>
        </p:blipFill>
        <p:spPr>
          <a:xfrm>
            <a:off x="2207691" y="2441762"/>
            <a:ext cx="7434891" cy="1333500"/>
          </a:xfrm>
          <a:prstGeom prst="rect">
            <a:avLst/>
          </a:prstGeom>
        </p:spPr>
      </p:pic>
      <p:pic>
        <p:nvPicPr>
          <p:cNvPr id="4" name="圖片 3">
            <a:extLst>
              <a:ext uri="{FF2B5EF4-FFF2-40B4-BE49-F238E27FC236}">
                <a16:creationId xmlns:a16="http://schemas.microsoft.com/office/drawing/2014/main" id="{1C7E5FC0-0C83-4CAE-B460-2A574B2DD837}"/>
              </a:ext>
            </a:extLst>
          </p:cNvPr>
          <p:cNvPicPr>
            <a:picLocks noChangeAspect="1"/>
          </p:cNvPicPr>
          <p:nvPr/>
        </p:nvPicPr>
        <p:blipFill>
          <a:blip r:embed="rId4"/>
          <a:stretch>
            <a:fillRect/>
          </a:stretch>
        </p:blipFill>
        <p:spPr>
          <a:xfrm>
            <a:off x="2046677" y="4291781"/>
            <a:ext cx="7595906" cy="1880419"/>
          </a:xfrm>
          <a:prstGeom prst="rect">
            <a:avLst/>
          </a:prstGeom>
        </p:spPr>
      </p:pic>
    </p:spTree>
    <p:extLst>
      <p:ext uri="{BB962C8B-B14F-4D97-AF65-F5344CB8AC3E}">
        <p14:creationId xmlns:p14="http://schemas.microsoft.com/office/powerpoint/2010/main" val="7160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DAC6-2A1A-4025-B511-4E7F0E1B00CD}"/>
              </a:ext>
            </a:extLst>
          </p:cNvPr>
          <p:cNvSpPr>
            <a:spLocks noGrp="1"/>
          </p:cNvSpPr>
          <p:nvPr>
            <p:ph type="title"/>
          </p:nvPr>
        </p:nvSpPr>
        <p:spPr>
          <a:xfrm>
            <a:off x="546525" y="433084"/>
            <a:ext cx="11041319" cy="1158240"/>
          </a:xfrm>
        </p:spPr>
        <p:txBody>
          <a:bodyPr/>
          <a:lstStyle/>
          <a:p>
            <a:r>
              <a:rPr lang="en-US" dirty="0"/>
              <a:t>NVM Express™ Technology Specification Roadmap</a:t>
            </a:r>
          </a:p>
        </p:txBody>
      </p:sp>
      <p:grpSp>
        <p:nvGrpSpPr>
          <p:cNvPr id="318" name="Group 648">
            <a:extLst>
              <a:ext uri="{FF2B5EF4-FFF2-40B4-BE49-F238E27FC236}">
                <a16:creationId xmlns:a16="http://schemas.microsoft.com/office/drawing/2014/main" id="{31183F8E-E616-4512-83BD-CBE3161155E3}"/>
              </a:ext>
            </a:extLst>
          </p:cNvPr>
          <p:cNvGrpSpPr/>
          <p:nvPr/>
        </p:nvGrpSpPr>
        <p:grpSpPr>
          <a:xfrm>
            <a:off x="10343070" y="1750026"/>
            <a:ext cx="1525223" cy="4300140"/>
            <a:chOff x="-2" y="-3"/>
            <a:chExt cx="1265497" cy="3712886"/>
          </a:xfrm>
        </p:grpSpPr>
        <p:grpSp>
          <p:nvGrpSpPr>
            <p:cNvPr id="319" name="Group 626">
              <a:extLst>
                <a:ext uri="{FF2B5EF4-FFF2-40B4-BE49-F238E27FC236}">
                  <a16:creationId xmlns:a16="http://schemas.microsoft.com/office/drawing/2014/main" id="{15A02665-8333-4772-A6D2-F17AF3DDBBD7}"/>
                </a:ext>
              </a:extLst>
            </p:cNvPr>
            <p:cNvGrpSpPr/>
            <p:nvPr/>
          </p:nvGrpSpPr>
          <p:grpSpPr>
            <a:xfrm>
              <a:off x="-2" y="-3"/>
              <a:ext cx="320380" cy="3712886"/>
              <a:chOff x="-1" y="-2"/>
              <a:chExt cx="320378" cy="3712884"/>
            </a:xfrm>
          </p:grpSpPr>
          <p:sp>
            <p:nvSpPr>
              <p:cNvPr id="341" name="Shape 620">
                <a:extLst>
                  <a:ext uri="{FF2B5EF4-FFF2-40B4-BE49-F238E27FC236}">
                    <a16:creationId xmlns:a16="http://schemas.microsoft.com/office/drawing/2014/main" id="{F496B38A-7C82-490C-8E83-3F95DD169E34}"/>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42" name="Group 623">
                <a:extLst>
                  <a:ext uri="{FF2B5EF4-FFF2-40B4-BE49-F238E27FC236}">
                    <a16:creationId xmlns:a16="http://schemas.microsoft.com/office/drawing/2014/main" id="{6A2F77D9-7137-43B4-820D-C0931059D49C}"/>
                  </a:ext>
                </a:extLst>
              </p:cNvPr>
              <p:cNvGrpSpPr/>
              <p:nvPr/>
            </p:nvGrpSpPr>
            <p:grpSpPr>
              <a:xfrm>
                <a:off x="-1" y="-2"/>
                <a:ext cx="312029" cy="254328"/>
                <a:chOff x="-1" y="-1"/>
                <a:chExt cx="312028" cy="254327"/>
              </a:xfrm>
            </p:grpSpPr>
            <p:sp>
              <p:nvSpPr>
                <p:cNvPr id="345" name="Shape 621">
                  <a:extLst>
                    <a:ext uri="{FF2B5EF4-FFF2-40B4-BE49-F238E27FC236}">
                      <a16:creationId xmlns:a16="http://schemas.microsoft.com/office/drawing/2014/main" id="{1D9992DA-3A25-4836-8A1B-0231D0C0E669}"/>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46" name="Shape 622">
                  <a:extLst>
                    <a:ext uri="{FF2B5EF4-FFF2-40B4-BE49-F238E27FC236}">
                      <a16:creationId xmlns:a16="http://schemas.microsoft.com/office/drawing/2014/main" id="{333A3E4F-54AE-480F-9591-095CFEB4E136}"/>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343" name="Shape 624">
                <a:extLst>
                  <a:ext uri="{FF2B5EF4-FFF2-40B4-BE49-F238E27FC236}">
                    <a16:creationId xmlns:a16="http://schemas.microsoft.com/office/drawing/2014/main" id="{E925D363-629B-4F99-A635-7CB6527EBEA0}"/>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44" name="Shape 625">
                <a:extLst>
                  <a:ext uri="{FF2B5EF4-FFF2-40B4-BE49-F238E27FC236}">
                    <a16:creationId xmlns:a16="http://schemas.microsoft.com/office/drawing/2014/main" id="{146E6AA9-1DF3-4226-AAC8-18080A0755CB}"/>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20" name="Group 633">
              <a:extLst>
                <a:ext uri="{FF2B5EF4-FFF2-40B4-BE49-F238E27FC236}">
                  <a16:creationId xmlns:a16="http://schemas.microsoft.com/office/drawing/2014/main" id="{CFE735B9-A5C0-4981-8BE8-FF9AAB21B544}"/>
                </a:ext>
              </a:extLst>
            </p:cNvPr>
            <p:cNvGrpSpPr/>
            <p:nvPr/>
          </p:nvGrpSpPr>
          <p:grpSpPr>
            <a:xfrm>
              <a:off x="314574" y="-3"/>
              <a:ext cx="323281" cy="3712886"/>
              <a:chOff x="-2902" y="-2"/>
              <a:chExt cx="323279" cy="3712884"/>
            </a:xfrm>
          </p:grpSpPr>
          <p:sp>
            <p:nvSpPr>
              <p:cNvPr id="335" name="Shape 627">
                <a:extLst>
                  <a:ext uri="{FF2B5EF4-FFF2-40B4-BE49-F238E27FC236}">
                    <a16:creationId xmlns:a16="http://schemas.microsoft.com/office/drawing/2014/main" id="{4F7602AE-A89B-47B4-9F11-C079213FF5C9}"/>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36" name="Group 630">
                <a:extLst>
                  <a:ext uri="{FF2B5EF4-FFF2-40B4-BE49-F238E27FC236}">
                    <a16:creationId xmlns:a16="http://schemas.microsoft.com/office/drawing/2014/main" id="{75A97F24-C815-492A-8841-FC8AF3CD594A}"/>
                  </a:ext>
                </a:extLst>
              </p:cNvPr>
              <p:cNvGrpSpPr/>
              <p:nvPr/>
            </p:nvGrpSpPr>
            <p:grpSpPr>
              <a:xfrm>
                <a:off x="-1" y="-2"/>
                <a:ext cx="312029" cy="254328"/>
                <a:chOff x="-1" y="-1"/>
                <a:chExt cx="312028" cy="254327"/>
              </a:xfrm>
            </p:grpSpPr>
            <p:sp>
              <p:nvSpPr>
                <p:cNvPr id="339" name="Shape 628">
                  <a:extLst>
                    <a:ext uri="{FF2B5EF4-FFF2-40B4-BE49-F238E27FC236}">
                      <a16:creationId xmlns:a16="http://schemas.microsoft.com/office/drawing/2014/main" id="{DAB1D8C2-83C7-42A4-B335-9DA9B63E5EC4}"/>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40" name="Shape 629">
                  <a:extLst>
                    <a:ext uri="{FF2B5EF4-FFF2-40B4-BE49-F238E27FC236}">
                      <a16:creationId xmlns:a16="http://schemas.microsoft.com/office/drawing/2014/main" id="{7B331A5F-6CD8-43C6-847E-E10E590A81E2}"/>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337" name="Shape 631">
                <a:extLst>
                  <a:ext uri="{FF2B5EF4-FFF2-40B4-BE49-F238E27FC236}">
                    <a16:creationId xmlns:a16="http://schemas.microsoft.com/office/drawing/2014/main" id="{1A061B18-58B4-4B19-B19D-99BC4D540BDF}"/>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38" name="Shape 632">
                <a:extLst>
                  <a:ext uri="{FF2B5EF4-FFF2-40B4-BE49-F238E27FC236}">
                    <a16:creationId xmlns:a16="http://schemas.microsoft.com/office/drawing/2014/main" id="{B50C2AB1-599A-4847-A3A9-EA4D1B4DCFD5}"/>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21" name="Group 640">
              <a:extLst>
                <a:ext uri="{FF2B5EF4-FFF2-40B4-BE49-F238E27FC236}">
                  <a16:creationId xmlns:a16="http://schemas.microsoft.com/office/drawing/2014/main" id="{FBCEE9DB-5275-41BB-804B-C0EDEB71238B}"/>
                </a:ext>
              </a:extLst>
            </p:cNvPr>
            <p:cNvGrpSpPr/>
            <p:nvPr/>
          </p:nvGrpSpPr>
          <p:grpSpPr>
            <a:xfrm>
              <a:off x="627638" y="-3"/>
              <a:ext cx="320379" cy="3712886"/>
              <a:chOff x="-1" y="-2"/>
              <a:chExt cx="320378" cy="3712884"/>
            </a:xfrm>
          </p:grpSpPr>
          <p:sp>
            <p:nvSpPr>
              <p:cNvPr id="329" name="Shape 634">
                <a:extLst>
                  <a:ext uri="{FF2B5EF4-FFF2-40B4-BE49-F238E27FC236}">
                    <a16:creationId xmlns:a16="http://schemas.microsoft.com/office/drawing/2014/main" id="{BB2E87CA-740E-4DB4-A428-8D390455A5A7}"/>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30" name="Group 637">
                <a:extLst>
                  <a:ext uri="{FF2B5EF4-FFF2-40B4-BE49-F238E27FC236}">
                    <a16:creationId xmlns:a16="http://schemas.microsoft.com/office/drawing/2014/main" id="{F953A0FF-0035-4FE1-9A68-ED7225CF41AE}"/>
                  </a:ext>
                </a:extLst>
              </p:cNvPr>
              <p:cNvGrpSpPr/>
              <p:nvPr/>
            </p:nvGrpSpPr>
            <p:grpSpPr>
              <a:xfrm>
                <a:off x="-1" y="-2"/>
                <a:ext cx="312029" cy="254328"/>
                <a:chOff x="-1" y="-1"/>
                <a:chExt cx="312028" cy="254327"/>
              </a:xfrm>
            </p:grpSpPr>
            <p:sp>
              <p:nvSpPr>
                <p:cNvPr id="333" name="Shape 635">
                  <a:extLst>
                    <a:ext uri="{FF2B5EF4-FFF2-40B4-BE49-F238E27FC236}">
                      <a16:creationId xmlns:a16="http://schemas.microsoft.com/office/drawing/2014/main" id="{4B913AA0-C1DC-405A-80A6-D6E46EAD034B}"/>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34" name="Shape 636">
                  <a:extLst>
                    <a:ext uri="{FF2B5EF4-FFF2-40B4-BE49-F238E27FC236}">
                      <a16:creationId xmlns:a16="http://schemas.microsoft.com/office/drawing/2014/main" id="{BDD89F2A-DD55-4613-8A29-AB48C544FE3B}"/>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331" name="Shape 638">
                <a:extLst>
                  <a:ext uri="{FF2B5EF4-FFF2-40B4-BE49-F238E27FC236}">
                    <a16:creationId xmlns:a16="http://schemas.microsoft.com/office/drawing/2014/main" id="{47AEEB38-7FFE-4C9C-B271-2A0743ACE0C5}"/>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32" name="Shape 639">
                <a:extLst>
                  <a:ext uri="{FF2B5EF4-FFF2-40B4-BE49-F238E27FC236}">
                    <a16:creationId xmlns:a16="http://schemas.microsoft.com/office/drawing/2014/main" id="{C7D22B1B-DAFC-4DB8-AF2E-9275E17AE48F}"/>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22" name="Group 647">
              <a:extLst>
                <a:ext uri="{FF2B5EF4-FFF2-40B4-BE49-F238E27FC236}">
                  <a16:creationId xmlns:a16="http://schemas.microsoft.com/office/drawing/2014/main" id="{3B0459AC-1F88-48A3-B089-06FDC15B5432}"/>
                </a:ext>
              </a:extLst>
            </p:cNvPr>
            <p:cNvGrpSpPr/>
            <p:nvPr/>
          </p:nvGrpSpPr>
          <p:grpSpPr>
            <a:xfrm>
              <a:off x="945115" y="-3"/>
              <a:ext cx="320380" cy="3712886"/>
              <a:chOff x="-1" y="-2"/>
              <a:chExt cx="320378" cy="3712884"/>
            </a:xfrm>
          </p:grpSpPr>
          <p:sp>
            <p:nvSpPr>
              <p:cNvPr id="323" name="Shape 641">
                <a:extLst>
                  <a:ext uri="{FF2B5EF4-FFF2-40B4-BE49-F238E27FC236}">
                    <a16:creationId xmlns:a16="http://schemas.microsoft.com/office/drawing/2014/main" id="{7AA7D7DA-C059-46B9-ACE1-8C80F620FC61}"/>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24" name="Group 644">
                <a:extLst>
                  <a:ext uri="{FF2B5EF4-FFF2-40B4-BE49-F238E27FC236}">
                    <a16:creationId xmlns:a16="http://schemas.microsoft.com/office/drawing/2014/main" id="{B33947A8-7235-42FB-BAE9-D7B49732BD59}"/>
                  </a:ext>
                </a:extLst>
              </p:cNvPr>
              <p:cNvGrpSpPr/>
              <p:nvPr/>
            </p:nvGrpSpPr>
            <p:grpSpPr>
              <a:xfrm>
                <a:off x="-1" y="-2"/>
                <a:ext cx="312029" cy="254328"/>
                <a:chOff x="-1" y="-1"/>
                <a:chExt cx="312028" cy="254327"/>
              </a:xfrm>
            </p:grpSpPr>
            <p:sp>
              <p:nvSpPr>
                <p:cNvPr id="327" name="Shape 642">
                  <a:extLst>
                    <a:ext uri="{FF2B5EF4-FFF2-40B4-BE49-F238E27FC236}">
                      <a16:creationId xmlns:a16="http://schemas.microsoft.com/office/drawing/2014/main" id="{A073BD6C-8CC6-46B1-A2AE-908FB336F2E9}"/>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28" name="Shape 643">
                  <a:extLst>
                    <a:ext uri="{FF2B5EF4-FFF2-40B4-BE49-F238E27FC236}">
                      <a16:creationId xmlns:a16="http://schemas.microsoft.com/office/drawing/2014/main" id="{1A45B9CC-2394-4919-B74A-4609F797E8EB}"/>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325" name="Shape 645">
                <a:extLst>
                  <a:ext uri="{FF2B5EF4-FFF2-40B4-BE49-F238E27FC236}">
                    <a16:creationId xmlns:a16="http://schemas.microsoft.com/office/drawing/2014/main" id="{B2114F00-7CD4-4042-9A4B-5F7EBD7EB366}"/>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26" name="Shape 646">
                <a:extLst>
                  <a:ext uri="{FF2B5EF4-FFF2-40B4-BE49-F238E27FC236}">
                    <a16:creationId xmlns:a16="http://schemas.microsoft.com/office/drawing/2014/main" id="{13677A6C-FE46-4825-91AA-A90A98AC568F}"/>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cxnSp>
        <p:nvCxnSpPr>
          <p:cNvPr id="355" name="Straight Connector 354">
            <a:extLst>
              <a:ext uri="{FF2B5EF4-FFF2-40B4-BE49-F238E27FC236}">
                <a16:creationId xmlns:a16="http://schemas.microsoft.com/office/drawing/2014/main" id="{562783AD-EDC1-45DF-A1DF-C3DD41C955BC}"/>
              </a:ext>
            </a:extLst>
          </p:cNvPr>
          <p:cNvCxnSpPr/>
          <p:nvPr/>
        </p:nvCxnSpPr>
        <p:spPr bwMode="auto">
          <a:xfrm flipH="1">
            <a:off x="11869624" y="2040931"/>
            <a:ext cx="1225" cy="4005583"/>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grpSp>
        <p:nvGrpSpPr>
          <p:cNvPr id="7" name="Group 6">
            <a:extLst>
              <a:ext uri="{FF2B5EF4-FFF2-40B4-BE49-F238E27FC236}">
                <a16:creationId xmlns:a16="http://schemas.microsoft.com/office/drawing/2014/main" id="{508D8347-5CDF-4BCB-8453-2BF3EF902E2C}"/>
              </a:ext>
            </a:extLst>
          </p:cNvPr>
          <p:cNvGrpSpPr/>
          <p:nvPr/>
        </p:nvGrpSpPr>
        <p:grpSpPr>
          <a:xfrm>
            <a:off x="1" y="1376237"/>
            <a:ext cx="11905132" cy="5112140"/>
            <a:chOff x="0" y="1032177"/>
            <a:chExt cx="8928849" cy="3834105"/>
          </a:xfrm>
        </p:grpSpPr>
        <p:grpSp>
          <p:nvGrpSpPr>
            <p:cNvPr id="3" name="Group 2"/>
            <p:cNvGrpSpPr/>
            <p:nvPr/>
          </p:nvGrpSpPr>
          <p:grpSpPr>
            <a:xfrm>
              <a:off x="0" y="1032177"/>
              <a:ext cx="8928849" cy="3834105"/>
              <a:chOff x="-7947" y="1233099"/>
              <a:chExt cx="8928849" cy="3834105"/>
            </a:xfrm>
          </p:grpSpPr>
          <p:grpSp>
            <p:nvGrpSpPr>
              <p:cNvPr id="28" name="Group 648">
                <a:extLst>
                  <a:ext uri="{FF2B5EF4-FFF2-40B4-BE49-F238E27FC236}">
                    <a16:creationId xmlns:a16="http://schemas.microsoft.com/office/drawing/2014/main" id="{31924694-E144-4716-B465-CAA3CD088E17}"/>
                  </a:ext>
                </a:extLst>
              </p:cNvPr>
              <p:cNvGrpSpPr/>
              <p:nvPr/>
            </p:nvGrpSpPr>
            <p:grpSpPr>
              <a:xfrm>
                <a:off x="914400" y="1518345"/>
                <a:ext cx="1143917" cy="3225105"/>
                <a:chOff x="-2" y="-3"/>
                <a:chExt cx="1265497" cy="3712886"/>
              </a:xfrm>
            </p:grpSpPr>
            <p:grpSp>
              <p:nvGrpSpPr>
                <p:cNvPr id="29" name="Group 626">
                  <a:extLst>
                    <a:ext uri="{FF2B5EF4-FFF2-40B4-BE49-F238E27FC236}">
                      <a16:creationId xmlns:a16="http://schemas.microsoft.com/office/drawing/2014/main" id="{A6BEDF80-8EB1-4522-91AE-BA2022F8DE76}"/>
                    </a:ext>
                  </a:extLst>
                </p:cNvPr>
                <p:cNvGrpSpPr/>
                <p:nvPr/>
              </p:nvGrpSpPr>
              <p:grpSpPr>
                <a:xfrm>
                  <a:off x="-2" y="-3"/>
                  <a:ext cx="320380" cy="3712886"/>
                  <a:chOff x="-1" y="-2"/>
                  <a:chExt cx="320378" cy="3712884"/>
                </a:xfrm>
              </p:grpSpPr>
              <p:sp>
                <p:nvSpPr>
                  <p:cNvPr id="51" name="Shape 620">
                    <a:extLst>
                      <a:ext uri="{FF2B5EF4-FFF2-40B4-BE49-F238E27FC236}">
                        <a16:creationId xmlns:a16="http://schemas.microsoft.com/office/drawing/2014/main" id="{3FD11EF3-F6C4-43C9-BFB6-A457AFA6BD1A}"/>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52" name="Group 623">
                    <a:extLst>
                      <a:ext uri="{FF2B5EF4-FFF2-40B4-BE49-F238E27FC236}">
                        <a16:creationId xmlns:a16="http://schemas.microsoft.com/office/drawing/2014/main" id="{20EA36EB-699E-488C-B57B-42BE67F161D1}"/>
                      </a:ext>
                    </a:extLst>
                  </p:cNvPr>
                  <p:cNvGrpSpPr/>
                  <p:nvPr/>
                </p:nvGrpSpPr>
                <p:grpSpPr>
                  <a:xfrm>
                    <a:off x="-1" y="-2"/>
                    <a:ext cx="312029" cy="254328"/>
                    <a:chOff x="-1" y="-1"/>
                    <a:chExt cx="312028" cy="254327"/>
                  </a:xfrm>
                </p:grpSpPr>
                <p:sp>
                  <p:nvSpPr>
                    <p:cNvPr id="55" name="Shape 621">
                      <a:extLst>
                        <a:ext uri="{FF2B5EF4-FFF2-40B4-BE49-F238E27FC236}">
                          <a16:creationId xmlns:a16="http://schemas.microsoft.com/office/drawing/2014/main" id="{D8B591AA-E007-40C5-A99F-36AD14D6F204}"/>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56" name="Shape 622">
                      <a:extLst>
                        <a:ext uri="{FF2B5EF4-FFF2-40B4-BE49-F238E27FC236}">
                          <a16:creationId xmlns:a16="http://schemas.microsoft.com/office/drawing/2014/main" id="{70AF7A1A-F7B1-4594-81C9-C8216E3B5BE3}"/>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53" name="Shape 624">
                    <a:extLst>
                      <a:ext uri="{FF2B5EF4-FFF2-40B4-BE49-F238E27FC236}">
                        <a16:creationId xmlns:a16="http://schemas.microsoft.com/office/drawing/2014/main" id="{18442156-F858-4963-819F-13BB3A47EFC9}"/>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54" name="Shape 625">
                    <a:extLst>
                      <a:ext uri="{FF2B5EF4-FFF2-40B4-BE49-F238E27FC236}">
                        <a16:creationId xmlns:a16="http://schemas.microsoft.com/office/drawing/2014/main" id="{12C9E27A-57F0-4A8A-8D2E-F59F5BFDF8BD}"/>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0" name="Group 633">
                  <a:extLst>
                    <a:ext uri="{FF2B5EF4-FFF2-40B4-BE49-F238E27FC236}">
                      <a16:creationId xmlns:a16="http://schemas.microsoft.com/office/drawing/2014/main" id="{FE601661-5FFD-4D68-9D1B-CAE09A81ABDA}"/>
                    </a:ext>
                  </a:extLst>
                </p:cNvPr>
                <p:cNvGrpSpPr/>
                <p:nvPr/>
              </p:nvGrpSpPr>
              <p:grpSpPr>
                <a:xfrm>
                  <a:off x="314574" y="-3"/>
                  <a:ext cx="323281" cy="3712886"/>
                  <a:chOff x="-2902" y="-2"/>
                  <a:chExt cx="323279" cy="3712884"/>
                </a:xfrm>
              </p:grpSpPr>
              <p:sp>
                <p:nvSpPr>
                  <p:cNvPr id="45" name="Shape 627">
                    <a:extLst>
                      <a:ext uri="{FF2B5EF4-FFF2-40B4-BE49-F238E27FC236}">
                        <a16:creationId xmlns:a16="http://schemas.microsoft.com/office/drawing/2014/main" id="{090CCF79-44EF-4542-9DFA-8FF12D2C6505}"/>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46" name="Group 630">
                    <a:extLst>
                      <a:ext uri="{FF2B5EF4-FFF2-40B4-BE49-F238E27FC236}">
                        <a16:creationId xmlns:a16="http://schemas.microsoft.com/office/drawing/2014/main" id="{6FBB57B4-FA84-4ED0-9541-0024C7723AA9}"/>
                      </a:ext>
                    </a:extLst>
                  </p:cNvPr>
                  <p:cNvGrpSpPr/>
                  <p:nvPr/>
                </p:nvGrpSpPr>
                <p:grpSpPr>
                  <a:xfrm>
                    <a:off x="-1" y="-2"/>
                    <a:ext cx="312029" cy="254328"/>
                    <a:chOff x="-1" y="-1"/>
                    <a:chExt cx="312028" cy="254327"/>
                  </a:xfrm>
                </p:grpSpPr>
                <p:sp>
                  <p:nvSpPr>
                    <p:cNvPr id="49" name="Shape 628">
                      <a:extLst>
                        <a:ext uri="{FF2B5EF4-FFF2-40B4-BE49-F238E27FC236}">
                          <a16:creationId xmlns:a16="http://schemas.microsoft.com/office/drawing/2014/main" id="{AA90B420-BD84-40BB-84D3-6D4D24106448}"/>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50" name="Shape 629">
                      <a:extLst>
                        <a:ext uri="{FF2B5EF4-FFF2-40B4-BE49-F238E27FC236}">
                          <a16:creationId xmlns:a16="http://schemas.microsoft.com/office/drawing/2014/main" id="{F96021CA-65BE-4257-98BA-1B1F168B2695}"/>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47" name="Shape 631">
                    <a:extLst>
                      <a:ext uri="{FF2B5EF4-FFF2-40B4-BE49-F238E27FC236}">
                        <a16:creationId xmlns:a16="http://schemas.microsoft.com/office/drawing/2014/main" id="{302AC2A9-5BD4-4056-804D-B2CE25873D3A}"/>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48" name="Shape 632">
                    <a:extLst>
                      <a:ext uri="{FF2B5EF4-FFF2-40B4-BE49-F238E27FC236}">
                        <a16:creationId xmlns:a16="http://schemas.microsoft.com/office/drawing/2014/main" id="{2DD1261F-9AEE-4B8E-9F62-55BF18E907BA}"/>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1" name="Group 640">
                  <a:extLst>
                    <a:ext uri="{FF2B5EF4-FFF2-40B4-BE49-F238E27FC236}">
                      <a16:creationId xmlns:a16="http://schemas.microsoft.com/office/drawing/2014/main" id="{5A0217D0-0242-4F34-AC40-E0686DED3B99}"/>
                    </a:ext>
                  </a:extLst>
                </p:cNvPr>
                <p:cNvGrpSpPr/>
                <p:nvPr/>
              </p:nvGrpSpPr>
              <p:grpSpPr>
                <a:xfrm>
                  <a:off x="627638" y="-3"/>
                  <a:ext cx="320379" cy="3712886"/>
                  <a:chOff x="-1" y="-2"/>
                  <a:chExt cx="320378" cy="3712884"/>
                </a:xfrm>
              </p:grpSpPr>
              <p:sp>
                <p:nvSpPr>
                  <p:cNvPr id="39" name="Shape 634">
                    <a:extLst>
                      <a:ext uri="{FF2B5EF4-FFF2-40B4-BE49-F238E27FC236}">
                        <a16:creationId xmlns:a16="http://schemas.microsoft.com/office/drawing/2014/main" id="{6EE21288-9126-4B88-A13F-829AC3DD8389}"/>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40" name="Group 637">
                    <a:extLst>
                      <a:ext uri="{FF2B5EF4-FFF2-40B4-BE49-F238E27FC236}">
                        <a16:creationId xmlns:a16="http://schemas.microsoft.com/office/drawing/2014/main" id="{00877BE6-2807-4060-BAEB-8F045A8CB35E}"/>
                      </a:ext>
                    </a:extLst>
                  </p:cNvPr>
                  <p:cNvGrpSpPr/>
                  <p:nvPr/>
                </p:nvGrpSpPr>
                <p:grpSpPr>
                  <a:xfrm>
                    <a:off x="-1" y="-2"/>
                    <a:ext cx="312029" cy="254328"/>
                    <a:chOff x="-1" y="-1"/>
                    <a:chExt cx="312028" cy="254327"/>
                  </a:xfrm>
                </p:grpSpPr>
                <p:sp>
                  <p:nvSpPr>
                    <p:cNvPr id="43" name="Shape 635">
                      <a:extLst>
                        <a:ext uri="{FF2B5EF4-FFF2-40B4-BE49-F238E27FC236}">
                          <a16:creationId xmlns:a16="http://schemas.microsoft.com/office/drawing/2014/main" id="{5375C49C-B5AA-4EB4-ABEA-07266D211FE9}"/>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44" name="Shape 636">
                      <a:extLst>
                        <a:ext uri="{FF2B5EF4-FFF2-40B4-BE49-F238E27FC236}">
                          <a16:creationId xmlns:a16="http://schemas.microsoft.com/office/drawing/2014/main" id="{68E0066F-C83B-4FC9-BA69-3C2C3F001DCB}"/>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41" name="Shape 638">
                    <a:extLst>
                      <a:ext uri="{FF2B5EF4-FFF2-40B4-BE49-F238E27FC236}">
                        <a16:creationId xmlns:a16="http://schemas.microsoft.com/office/drawing/2014/main" id="{7397404D-A39A-466B-926D-46FAA1E72EFD}"/>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42" name="Shape 639">
                    <a:extLst>
                      <a:ext uri="{FF2B5EF4-FFF2-40B4-BE49-F238E27FC236}">
                        <a16:creationId xmlns:a16="http://schemas.microsoft.com/office/drawing/2014/main" id="{74F540AC-5854-44B7-96E9-3EF284FBC0F4}"/>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32" name="Group 647">
                  <a:extLst>
                    <a:ext uri="{FF2B5EF4-FFF2-40B4-BE49-F238E27FC236}">
                      <a16:creationId xmlns:a16="http://schemas.microsoft.com/office/drawing/2014/main" id="{A2DD5702-AD0C-46F6-8E08-105E1A59743A}"/>
                    </a:ext>
                  </a:extLst>
                </p:cNvPr>
                <p:cNvGrpSpPr/>
                <p:nvPr/>
              </p:nvGrpSpPr>
              <p:grpSpPr>
                <a:xfrm>
                  <a:off x="945115" y="-3"/>
                  <a:ext cx="320380" cy="3712886"/>
                  <a:chOff x="-1" y="-2"/>
                  <a:chExt cx="320378" cy="3712884"/>
                </a:xfrm>
              </p:grpSpPr>
              <p:sp>
                <p:nvSpPr>
                  <p:cNvPr id="33" name="Shape 641">
                    <a:extLst>
                      <a:ext uri="{FF2B5EF4-FFF2-40B4-BE49-F238E27FC236}">
                        <a16:creationId xmlns:a16="http://schemas.microsoft.com/office/drawing/2014/main" id="{B18704D1-66D5-4BF4-9454-DBE501758B6A}"/>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4" name="Group 644">
                    <a:extLst>
                      <a:ext uri="{FF2B5EF4-FFF2-40B4-BE49-F238E27FC236}">
                        <a16:creationId xmlns:a16="http://schemas.microsoft.com/office/drawing/2014/main" id="{C20DB620-1AEF-4AA7-9412-1860BFA3B4A2}"/>
                      </a:ext>
                    </a:extLst>
                  </p:cNvPr>
                  <p:cNvGrpSpPr/>
                  <p:nvPr/>
                </p:nvGrpSpPr>
                <p:grpSpPr>
                  <a:xfrm>
                    <a:off x="-1" y="-2"/>
                    <a:ext cx="312029" cy="254328"/>
                    <a:chOff x="-1" y="-1"/>
                    <a:chExt cx="312028" cy="254327"/>
                  </a:xfrm>
                </p:grpSpPr>
                <p:sp>
                  <p:nvSpPr>
                    <p:cNvPr id="37" name="Shape 642">
                      <a:extLst>
                        <a:ext uri="{FF2B5EF4-FFF2-40B4-BE49-F238E27FC236}">
                          <a16:creationId xmlns:a16="http://schemas.microsoft.com/office/drawing/2014/main" id="{336A7D2C-CC8C-44F0-97FD-516C7B89B5CD}"/>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8" name="Shape 643">
                      <a:extLst>
                        <a:ext uri="{FF2B5EF4-FFF2-40B4-BE49-F238E27FC236}">
                          <a16:creationId xmlns:a16="http://schemas.microsoft.com/office/drawing/2014/main" id="{1CE2DAA3-02CF-4C1C-90B7-967EEF563E02}"/>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35" name="Shape 645">
                    <a:extLst>
                      <a:ext uri="{FF2B5EF4-FFF2-40B4-BE49-F238E27FC236}">
                        <a16:creationId xmlns:a16="http://schemas.microsoft.com/office/drawing/2014/main" id="{049E6516-00CC-4E03-8D01-44C60D9518B4}"/>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6" name="Shape 646">
                    <a:extLst>
                      <a:ext uri="{FF2B5EF4-FFF2-40B4-BE49-F238E27FC236}">
                        <a16:creationId xmlns:a16="http://schemas.microsoft.com/office/drawing/2014/main" id="{B59EAF5A-0125-4437-8E6D-47610DFB5332}"/>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grpSp>
            <p:nvGrpSpPr>
              <p:cNvPr id="4" name="Group 654">
                <a:extLst>
                  <a:ext uri="{FF2B5EF4-FFF2-40B4-BE49-F238E27FC236}">
                    <a16:creationId xmlns:a16="http://schemas.microsoft.com/office/drawing/2014/main" id="{35DD83D3-A9C8-49F8-A572-4B65C72C9C17}"/>
                  </a:ext>
                </a:extLst>
              </p:cNvPr>
              <p:cNvGrpSpPr/>
              <p:nvPr/>
            </p:nvGrpSpPr>
            <p:grpSpPr>
              <a:xfrm>
                <a:off x="913483" y="1233102"/>
                <a:ext cx="1143917" cy="276998"/>
                <a:chOff x="0" y="20249"/>
                <a:chExt cx="1265494" cy="223760"/>
              </a:xfrm>
            </p:grpSpPr>
            <p:sp>
              <p:nvSpPr>
                <p:cNvPr id="5" name="Shape 652">
                  <a:extLst>
                    <a:ext uri="{FF2B5EF4-FFF2-40B4-BE49-F238E27FC236}">
                      <a16:creationId xmlns:a16="http://schemas.microsoft.com/office/drawing/2014/main" id="{1F8FDBC2-AE04-4FFB-9405-35BD34BF988A}"/>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6" name="Shape 653">
                  <a:extLst>
                    <a:ext uri="{FF2B5EF4-FFF2-40B4-BE49-F238E27FC236}">
                      <a16:creationId xmlns:a16="http://schemas.microsoft.com/office/drawing/2014/main" id="{722CC4F5-9238-421A-9A4C-589708DD5EB3}"/>
                    </a:ext>
                  </a:extLst>
                </p:cNvPr>
                <p:cNvSpPr/>
                <p:nvPr/>
              </p:nvSpPr>
              <p:spPr>
                <a:xfrm>
                  <a:off x="0" y="20249"/>
                  <a:ext cx="1265494" cy="223760"/>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201</a:t>
                  </a:r>
                  <a:r>
                    <a:rPr lang="en-US" sz="1600" dirty="0"/>
                    <a:t>5</a:t>
                  </a:r>
                  <a:endParaRPr sz="1600" dirty="0"/>
                </a:p>
              </p:txBody>
            </p:sp>
          </p:grpSp>
          <p:grpSp>
            <p:nvGrpSpPr>
              <p:cNvPr id="10" name="Group 654">
                <a:extLst>
                  <a:ext uri="{FF2B5EF4-FFF2-40B4-BE49-F238E27FC236}">
                    <a16:creationId xmlns:a16="http://schemas.microsoft.com/office/drawing/2014/main" id="{19096286-C57E-4E9F-9B4F-58A4FEB7EBE9}"/>
                  </a:ext>
                </a:extLst>
              </p:cNvPr>
              <p:cNvGrpSpPr/>
              <p:nvPr/>
            </p:nvGrpSpPr>
            <p:grpSpPr>
              <a:xfrm>
                <a:off x="2057400" y="1233102"/>
                <a:ext cx="1143917" cy="276997"/>
                <a:chOff x="0" y="20249"/>
                <a:chExt cx="1265494" cy="223759"/>
              </a:xfrm>
            </p:grpSpPr>
            <p:sp>
              <p:nvSpPr>
                <p:cNvPr id="11" name="Shape 652">
                  <a:extLst>
                    <a:ext uri="{FF2B5EF4-FFF2-40B4-BE49-F238E27FC236}">
                      <a16:creationId xmlns:a16="http://schemas.microsoft.com/office/drawing/2014/main" id="{6D928E2F-06A1-4A59-98BB-8FD823CF2F55}"/>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12" name="Shape 653">
                  <a:extLst>
                    <a:ext uri="{FF2B5EF4-FFF2-40B4-BE49-F238E27FC236}">
                      <a16:creationId xmlns:a16="http://schemas.microsoft.com/office/drawing/2014/main" id="{8DA42CE2-2C66-4D47-98C1-84C0DF04A3BD}"/>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201</a:t>
                  </a:r>
                  <a:r>
                    <a:rPr lang="en-US" sz="1600" dirty="0"/>
                    <a:t>6</a:t>
                  </a:r>
                  <a:endParaRPr sz="1600" dirty="0"/>
                </a:p>
              </p:txBody>
            </p:sp>
          </p:grpSp>
          <p:grpSp>
            <p:nvGrpSpPr>
              <p:cNvPr id="13" name="Group 654">
                <a:extLst>
                  <a:ext uri="{FF2B5EF4-FFF2-40B4-BE49-F238E27FC236}">
                    <a16:creationId xmlns:a16="http://schemas.microsoft.com/office/drawing/2014/main" id="{156034C3-B6A0-499A-ABF1-192C4E934A82}"/>
                  </a:ext>
                </a:extLst>
              </p:cNvPr>
              <p:cNvGrpSpPr/>
              <p:nvPr/>
            </p:nvGrpSpPr>
            <p:grpSpPr>
              <a:xfrm>
                <a:off x="3201317" y="1233102"/>
                <a:ext cx="1143917" cy="276997"/>
                <a:chOff x="0" y="20249"/>
                <a:chExt cx="1265494" cy="223759"/>
              </a:xfrm>
            </p:grpSpPr>
            <p:sp>
              <p:nvSpPr>
                <p:cNvPr id="14" name="Shape 652">
                  <a:extLst>
                    <a:ext uri="{FF2B5EF4-FFF2-40B4-BE49-F238E27FC236}">
                      <a16:creationId xmlns:a16="http://schemas.microsoft.com/office/drawing/2014/main" id="{0998CE0F-B1AB-432E-9487-0857385C996F}"/>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15" name="Shape 653">
                  <a:extLst>
                    <a:ext uri="{FF2B5EF4-FFF2-40B4-BE49-F238E27FC236}">
                      <a16:creationId xmlns:a16="http://schemas.microsoft.com/office/drawing/2014/main" id="{148BDACC-56E3-4E5E-BB5E-92472263E22B}"/>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201</a:t>
                  </a:r>
                  <a:r>
                    <a:rPr lang="en-US" sz="1600" dirty="0"/>
                    <a:t>7</a:t>
                  </a:r>
                  <a:endParaRPr sz="1600" dirty="0"/>
                </a:p>
              </p:txBody>
            </p:sp>
          </p:grpSp>
          <p:grpSp>
            <p:nvGrpSpPr>
              <p:cNvPr id="16" name="Group 654">
                <a:extLst>
                  <a:ext uri="{FF2B5EF4-FFF2-40B4-BE49-F238E27FC236}">
                    <a16:creationId xmlns:a16="http://schemas.microsoft.com/office/drawing/2014/main" id="{3BECC9EA-C489-46B2-B9D6-86EA26734F45}"/>
                  </a:ext>
                </a:extLst>
              </p:cNvPr>
              <p:cNvGrpSpPr/>
              <p:nvPr/>
            </p:nvGrpSpPr>
            <p:grpSpPr>
              <a:xfrm>
                <a:off x="4345234" y="1233102"/>
                <a:ext cx="1143917" cy="276997"/>
                <a:chOff x="0" y="20249"/>
                <a:chExt cx="1265494" cy="223759"/>
              </a:xfrm>
            </p:grpSpPr>
            <p:sp>
              <p:nvSpPr>
                <p:cNvPr id="17" name="Shape 652">
                  <a:extLst>
                    <a:ext uri="{FF2B5EF4-FFF2-40B4-BE49-F238E27FC236}">
                      <a16:creationId xmlns:a16="http://schemas.microsoft.com/office/drawing/2014/main" id="{5B3FED70-E6C3-4B1C-B88F-53B0B0B1F263}"/>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18" name="Shape 653">
                  <a:extLst>
                    <a:ext uri="{FF2B5EF4-FFF2-40B4-BE49-F238E27FC236}">
                      <a16:creationId xmlns:a16="http://schemas.microsoft.com/office/drawing/2014/main" id="{B4166B78-D115-481B-97CB-9570C0FF831A}"/>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201</a:t>
                  </a:r>
                  <a:r>
                    <a:rPr lang="en-US" sz="1600" dirty="0"/>
                    <a:t>8</a:t>
                  </a:r>
                  <a:endParaRPr sz="1600" dirty="0"/>
                </a:p>
              </p:txBody>
            </p:sp>
          </p:grpSp>
          <p:grpSp>
            <p:nvGrpSpPr>
              <p:cNvPr id="19" name="Group 654">
                <a:extLst>
                  <a:ext uri="{FF2B5EF4-FFF2-40B4-BE49-F238E27FC236}">
                    <a16:creationId xmlns:a16="http://schemas.microsoft.com/office/drawing/2014/main" id="{0DF37F17-BB05-44B1-A452-A0DBF7F3F9B4}"/>
                  </a:ext>
                </a:extLst>
              </p:cNvPr>
              <p:cNvGrpSpPr/>
              <p:nvPr/>
            </p:nvGrpSpPr>
            <p:grpSpPr>
              <a:xfrm>
                <a:off x="5489151" y="1233102"/>
                <a:ext cx="1143917" cy="276997"/>
                <a:chOff x="0" y="20249"/>
                <a:chExt cx="1265494" cy="223759"/>
              </a:xfrm>
            </p:grpSpPr>
            <p:sp>
              <p:nvSpPr>
                <p:cNvPr id="20" name="Shape 652">
                  <a:extLst>
                    <a:ext uri="{FF2B5EF4-FFF2-40B4-BE49-F238E27FC236}">
                      <a16:creationId xmlns:a16="http://schemas.microsoft.com/office/drawing/2014/main" id="{1A71B0C2-7840-4961-B659-F915B91D9A36}"/>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21" name="Shape 653">
                  <a:extLst>
                    <a:ext uri="{FF2B5EF4-FFF2-40B4-BE49-F238E27FC236}">
                      <a16:creationId xmlns:a16="http://schemas.microsoft.com/office/drawing/2014/main" id="{FFA611A3-01D7-42DC-B4E7-67A8EF7B8F57}"/>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201</a:t>
                  </a:r>
                  <a:r>
                    <a:rPr lang="en-US" sz="1600" dirty="0"/>
                    <a:t>9</a:t>
                  </a:r>
                  <a:endParaRPr sz="1600" dirty="0"/>
                </a:p>
              </p:txBody>
            </p:sp>
          </p:grpSp>
          <p:grpSp>
            <p:nvGrpSpPr>
              <p:cNvPr id="22" name="Group 654">
                <a:extLst>
                  <a:ext uri="{FF2B5EF4-FFF2-40B4-BE49-F238E27FC236}">
                    <a16:creationId xmlns:a16="http://schemas.microsoft.com/office/drawing/2014/main" id="{48C8330E-8385-49E5-ACC3-545A222D2D49}"/>
                  </a:ext>
                </a:extLst>
              </p:cNvPr>
              <p:cNvGrpSpPr/>
              <p:nvPr/>
            </p:nvGrpSpPr>
            <p:grpSpPr>
              <a:xfrm>
                <a:off x="6633068" y="1233102"/>
                <a:ext cx="1143917" cy="276997"/>
                <a:chOff x="0" y="20249"/>
                <a:chExt cx="1265494" cy="223759"/>
              </a:xfrm>
            </p:grpSpPr>
            <p:sp>
              <p:nvSpPr>
                <p:cNvPr id="23" name="Shape 652">
                  <a:extLst>
                    <a:ext uri="{FF2B5EF4-FFF2-40B4-BE49-F238E27FC236}">
                      <a16:creationId xmlns:a16="http://schemas.microsoft.com/office/drawing/2014/main" id="{A99E4679-A1B4-490D-A915-887D853DE58D}"/>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24" name="Shape 653">
                  <a:extLst>
                    <a:ext uri="{FF2B5EF4-FFF2-40B4-BE49-F238E27FC236}">
                      <a16:creationId xmlns:a16="http://schemas.microsoft.com/office/drawing/2014/main" id="{2866BA0F-DAF0-453B-B89A-940AB6C394F1}"/>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lang="en-US" sz="1600" dirty="0"/>
                    <a:t>2020</a:t>
                  </a:r>
                  <a:endParaRPr sz="1600" dirty="0"/>
                </a:p>
              </p:txBody>
            </p:sp>
          </p:grpSp>
          <p:grpSp>
            <p:nvGrpSpPr>
              <p:cNvPr id="25" name="Group 654">
                <a:extLst>
                  <a:ext uri="{FF2B5EF4-FFF2-40B4-BE49-F238E27FC236}">
                    <a16:creationId xmlns:a16="http://schemas.microsoft.com/office/drawing/2014/main" id="{9A9BC886-CECD-406A-B254-E7CF049CC09B}"/>
                  </a:ext>
                </a:extLst>
              </p:cNvPr>
              <p:cNvGrpSpPr/>
              <p:nvPr/>
            </p:nvGrpSpPr>
            <p:grpSpPr>
              <a:xfrm>
                <a:off x="7776985" y="1233099"/>
                <a:ext cx="1143917" cy="276997"/>
                <a:chOff x="0" y="20249"/>
                <a:chExt cx="1265494" cy="223759"/>
              </a:xfrm>
            </p:grpSpPr>
            <p:sp>
              <p:nvSpPr>
                <p:cNvPr id="26" name="Shape 652">
                  <a:extLst>
                    <a:ext uri="{FF2B5EF4-FFF2-40B4-BE49-F238E27FC236}">
                      <a16:creationId xmlns:a16="http://schemas.microsoft.com/office/drawing/2014/main" id="{3A721343-A144-4D38-8337-734BEFC03EFC}"/>
                    </a:ext>
                  </a:extLst>
                </p:cNvPr>
                <p:cNvSpPr/>
                <p:nvPr/>
              </p:nvSpPr>
              <p:spPr>
                <a:xfrm>
                  <a:off x="0" y="32241"/>
                  <a:ext cx="1265494" cy="199772"/>
                </a:xfrm>
                <a:prstGeom prst="rect">
                  <a:avLst/>
                </a:prstGeom>
                <a:solidFill>
                  <a:srgbClr val="002140"/>
                </a:solidFill>
                <a:ln w="19050" cap="flat">
                  <a:solidFill>
                    <a:schemeClr val="bg1"/>
                  </a:solidFill>
                  <a:miter lim="400000"/>
                </a:ln>
                <a:effectLst/>
              </p:spPr>
              <p:txBody>
                <a:bodyPr wrap="square" lIns="60959" tIns="60959" rIns="60959" bIns="60959" numCol="1" anchor="ctr">
                  <a:noAutofit/>
                </a:bodyPr>
                <a:lstStyle/>
                <a:p>
                  <a:pPr algn="ctr">
                    <a:defRPr>
                      <a:solidFill>
                        <a:srgbClr val="FFFFFF"/>
                      </a:solidFill>
                    </a:defRPr>
                  </a:pPr>
                  <a:endParaRPr>
                    <a:solidFill>
                      <a:srgbClr val="FFFFFF"/>
                    </a:solidFill>
                  </a:endParaRPr>
                </a:p>
              </p:txBody>
            </p:sp>
            <p:sp>
              <p:nvSpPr>
                <p:cNvPr id="27" name="Shape 653">
                  <a:extLst>
                    <a:ext uri="{FF2B5EF4-FFF2-40B4-BE49-F238E27FC236}">
                      <a16:creationId xmlns:a16="http://schemas.microsoft.com/office/drawing/2014/main" id="{040D2143-C521-455F-9F7C-4F4E8A49ACFA}"/>
                    </a:ext>
                  </a:extLst>
                </p:cNvPr>
                <p:cNvSpPr/>
                <p:nvPr/>
              </p:nvSpPr>
              <p:spPr>
                <a:xfrm>
                  <a:off x="0" y="20249"/>
                  <a:ext cx="1265494" cy="223759"/>
                </a:xfrm>
                <a:prstGeom prst="rect">
                  <a:avLst/>
                </a:prstGeom>
                <a:noFill/>
                <a:ln w="19050" cap="flat">
                  <a:solidFill>
                    <a:schemeClr val="bg1"/>
                  </a:solid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1200">
                      <a:solidFill>
                        <a:srgbClr val="FFFFFF"/>
                      </a:solidFill>
                    </a:defRPr>
                  </a:lvl1pPr>
                </a:lstStyle>
                <a:p>
                  <a:r>
                    <a:rPr sz="1600" dirty="0"/>
                    <a:t>20</a:t>
                  </a:r>
                  <a:r>
                    <a:rPr lang="en-US" sz="1600" dirty="0"/>
                    <a:t>21</a:t>
                  </a:r>
                  <a:endParaRPr sz="1600" dirty="0"/>
                </a:p>
              </p:txBody>
            </p:sp>
          </p:grpSp>
          <p:grpSp>
            <p:nvGrpSpPr>
              <p:cNvPr id="86" name="Group 648">
                <a:extLst>
                  <a:ext uri="{FF2B5EF4-FFF2-40B4-BE49-F238E27FC236}">
                    <a16:creationId xmlns:a16="http://schemas.microsoft.com/office/drawing/2014/main" id="{FEBB055C-7081-4307-AED5-DCEA5A304E9F}"/>
                  </a:ext>
                </a:extLst>
              </p:cNvPr>
              <p:cNvGrpSpPr/>
              <p:nvPr/>
            </p:nvGrpSpPr>
            <p:grpSpPr>
              <a:xfrm>
                <a:off x="2059412" y="1518345"/>
                <a:ext cx="1143917" cy="3225105"/>
                <a:chOff x="-2" y="-3"/>
                <a:chExt cx="1265497" cy="3712886"/>
              </a:xfrm>
            </p:grpSpPr>
            <p:grpSp>
              <p:nvGrpSpPr>
                <p:cNvPr id="87" name="Group 626">
                  <a:extLst>
                    <a:ext uri="{FF2B5EF4-FFF2-40B4-BE49-F238E27FC236}">
                      <a16:creationId xmlns:a16="http://schemas.microsoft.com/office/drawing/2014/main" id="{2F1A27EC-7520-4A76-A5D0-0E071C4494EB}"/>
                    </a:ext>
                  </a:extLst>
                </p:cNvPr>
                <p:cNvGrpSpPr/>
                <p:nvPr/>
              </p:nvGrpSpPr>
              <p:grpSpPr>
                <a:xfrm>
                  <a:off x="-2" y="-3"/>
                  <a:ext cx="320380" cy="3712886"/>
                  <a:chOff x="-1" y="-2"/>
                  <a:chExt cx="320378" cy="3712884"/>
                </a:xfrm>
              </p:grpSpPr>
              <p:sp>
                <p:nvSpPr>
                  <p:cNvPr id="109" name="Shape 620">
                    <a:extLst>
                      <a:ext uri="{FF2B5EF4-FFF2-40B4-BE49-F238E27FC236}">
                        <a16:creationId xmlns:a16="http://schemas.microsoft.com/office/drawing/2014/main" id="{2BC13C04-307D-4463-AD0C-8A4E43C8C284}"/>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10" name="Group 623">
                    <a:extLst>
                      <a:ext uri="{FF2B5EF4-FFF2-40B4-BE49-F238E27FC236}">
                        <a16:creationId xmlns:a16="http://schemas.microsoft.com/office/drawing/2014/main" id="{BEC53867-D559-403D-8DBA-6E70EDCD20FD}"/>
                      </a:ext>
                    </a:extLst>
                  </p:cNvPr>
                  <p:cNvGrpSpPr/>
                  <p:nvPr/>
                </p:nvGrpSpPr>
                <p:grpSpPr>
                  <a:xfrm>
                    <a:off x="-1" y="-2"/>
                    <a:ext cx="312029" cy="254328"/>
                    <a:chOff x="-1" y="-1"/>
                    <a:chExt cx="312028" cy="254327"/>
                  </a:xfrm>
                </p:grpSpPr>
                <p:sp>
                  <p:nvSpPr>
                    <p:cNvPr id="113" name="Shape 621">
                      <a:extLst>
                        <a:ext uri="{FF2B5EF4-FFF2-40B4-BE49-F238E27FC236}">
                          <a16:creationId xmlns:a16="http://schemas.microsoft.com/office/drawing/2014/main" id="{435FC76D-42BB-43F4-8377-F1495425CA98}"/>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14" name="Shape 622">
                      <a:extLst>
                        <a:ext uri="{FF2B5EF4-FFF2-40B4-BE49-F238E27FC236}">
                          <a16:creationId xmlns:a16="http://schemas.microsoft.com/office/drawing/2014/main" id="{0B433F4A-1A0C-4BB5-991C-23DC83B5809E}"/>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111" name="Shape 624">
                    <a:extLst>
                      <a:ext uri="{FF2B5EF4-FFF2-40B4-BE49-F238E27FC236}">
                        <a16:creationId xmlns:a16="http://schemas.microsoft.com/office/drawing/2014/main" id="{3AC3F4EA-43BA-493E-AB2A-408C462EBD62}"/>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12" name="Shape 625">
                    <a:extLst>
                      <a:ext uri="{FF2B5EF4-FFF2-40B4-BE49-F238E27FC236}">
                        <a16:creationId xmlns:a16="http://schemas.microsoft.com/office/drawing/2014/main" id="{19C24072-15D9-4354-9DA5-1DC94DD8565E}"/>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88" name="Group 633">
                  <a:extLst>
                    <a:ext uri="{FF2B5EF4-FFF2-40B4-BE49-F238E27FC236}">
                      <a16:creationId xmlns:a16="http://schemas.microsoft.com/office/drawing/2014/main" id="{7B214D65-1BFE-4652-AFFA-8BB072F63044}"/>
                    </a:ext>
                  </a:extLst>
                </p:cNvPr>
                <p:cNvGrpSpPr/>
                <p:nvPr/>
              </p:nvGrpSpPr>
              <p:grpSpPr>
                <a:xfrm>
                  <a:off x="314574" y="-3"/>
                  <a:ext cx="323281" cy="3712886"/>
                  <a:chOff x="-2902" y="-2"/>
                  <a:chExt cx="323279" cy="3712884"/>
                </a:xfrm>
              </p:grpSpPr>
              <p:sp>
                <p:nvSpPr>
                  <p:cNvPr id="103" name="Shape 627">
                    <a:extLst>
                      <a:ext uri="{FF2B5EF4-FFF2-40B4-BE49-F238E27FC236}">
                        <a16:creationId xmlns:a16="http://schemas.microsoft.com/office/drawing/2014/main" id="{6ED890F6-2B1A-4331-BFEA-84F139DDE426}"/>
                      </a:ext>
                    </a:extLst>
                  </p:cNvPr>
                  <p:cNvSpPr/>
                  <p:nvPr/>
                </p:nvSpPr>
                <p:spPr>
                  <a:xfrm>
                    <a:off x="0" y="229794"/>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04" name="Group 630">
                    <a:extLst>
                      <a:ext uri="{FF2B5EF4-FFF2-40B4-BE49-F238E27FC236}">
                        <a16:creationId xmlns:a16="http://schemas.microsoft.com/office/drawing/2014/main" id="{A488D4E1-A068-4F9A-8933-240B3B570967}"/>
                      </a:ext>
                    </a:extLst>
                  </p:cNvPr>
                  <p:cNvGrpSpPr/>
                  <p:nvPr/>
                </p:nvGrpSpPr>
                <p:grpSpPr>
                  <a:xfrm>
                    <a:off x="-1" y="-2"/>
                    <a:ext cx="312029" cy="254328"/>
                    <a:chOff x="-1" y="-1"/>
                    <a:chExt cx="312028" cy="254327"/>
                  </a:xfrm>
                </p:grpSpPr>
                <p:sp>
                  <p:nvSpPr>
                    <p:cNvPr id="107" name="Shape 628">
                      <a:extLst>
                        <a:ext uri="{FF2B5EF4-FFF2-40B4-BE49-F238E27FC236}">
                          <a16:creationId xmlns:a16="http://schemas.microsoft.com/office/drawing/2014/main" id="{6CDB7783-00F9-4038-9F03-C7C8DA1A5B50}"/>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08" name="Shape 629">
                      <a:extLst>
                        <a:ext uri="{FF2B5EF4-FFF2-40B4-BE49-F238E27FC236}">
                          <a16:creationId xmlns:a16="http://schemas.microsoft.com/office/drawing/2014/main" id="{9D058B4F-20C6-48D2-8773-A384011705A3}"/>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105" name="Shape 631">
                    <a:extLst>
                      <a:ext uri="{FF2B5EF4-FFF2-40B4-BE49-F238E27FC236}">
                        <a16:creationId xmlns:a16="http://schemas.microsoft.com/office/drawing/2014/main" id="{675DBDD6-2617-49EA-96C2-658FFE50CBC7}"/>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06" name="Shape 632">
                    <a:extLst>
                      <a:ext uri="{FF2B5EF4-FFF2-40B4-BE49-F238E27FC236}">
                        <a16:creationId xmlns:a16="http://schemas.microsoft.com/office/drawing/2014/main" id="{1F8CCBBE-C3AE-473C-8D9A-CFC34D3072B2}"/>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89" name="Group 640">
                  <a:extLst>
                    <a:ext uri="{FF2B5EF4-FFF2-40B4-BE49-F238E27FC236}">
                      <a16:creationId xmlns:a16="http://schemas.microsoft.com/office/drawing/2014/main" id="{B307D9B8-AB05-44E0-A35A-DB13163DDD39}"/>
                    </a:ext>
                  </a:extLst>
                </p:cNvPr>
                <p:cNvGrpSpPr/>
                <p:nvPr/>
              </p:nvGrpSpPr>
              <p:grpSpPr>
                <a:xfrm>
                  <a:off x="627638" y="-3"/>
                  <a:ext cx="320379" cy="3712886"/>
                  <a:chOff x="-1" y="-2"/>
                  <a:chExt cx="320378" cy="3712884"/>
                </a:xfrm>
              </p:grpSpPr>
              <p:sp>
                <p:nvSpPr>
                  <p:cNvPr id="97" name="Shape 634">
                    <a:extLst>
                      <a:ext uri="{FF2B5EF4-FFF2-40B4-BE49-F238E27FC236}">
                        <a16:creationId xmlns:a16="http://schemas.microsoft.com/office/drawing/2014/main" id="{9ED1B942-5505-4DA9-AB7C-89795B435B2F}"/>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98" name="Group 637">
                    <a:extLst>
                      <a:ext uri="{FF2B5EF4-FFF2-40B4-BE49-F238E27FC236}">
                        <a16:creationId xmlns:a16="http://schemas.microsoft.com/office/drawing/2014/main" id="{CA241E5B-1E46-49CB-B20E-5C70B5F23A22}"/>
                      </a:ext>
                    </a:extLst>
                  </p:cNvPr>
                  <p:cNvGrpSpPr/>
                  <p:nvPr/>
                </p:nvGrpSpPr>
                <p:grpSpPr>
                  <a:xfrm>
                    <a:off x="-1" y="-2"/>
                    <a:ext cx="312029" cy="254328"/>
                    <a:chOff x="-1" y="-1"/>
                    <a:chExt cx="312028" cy="254327"/>
                  </a:xfrm>
                </p:grpSpPr>
                <p:sp>
                  <p:nvSpPr>
                    <p:cNvPr id="101" name="Shape 635">
                      <a:extLst>
                        <a:ext uri="{FF2B5EF4-FFF2-40B4-BE49-F238E27FC236}">
                          <a16:creationId xmlns:a16="http://schemas.microsoft.com/office/drawing/2014/main" id="{417AD6EB-B949-4AC6-A894-206B1EFA458D}"/>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02" name="Shape 636">
                      <a:extLst>
                        <a:ext uri="{FF2B5EF4-FFF2-40B4-BE49-F238E27FC236}">
                          <a16:creationId xmlns:a16="http://schemas.microsoft.com/office/drawing/2014/main" id="{9CBADF54-CF0A-4F27-98FF-88BE771EE599}"/>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99" name="Shape 638">
                    <a:extLst>
                      <a:ext uri="{FF2B5EF4-FFF2-40B4-BE49-F238E27FC236}">
                        <a16:creationId xmlns:a16="http://schemas.microsoft.com/office/drawing/2014/main" id="{374C3FDC-8B8B-4936-A556-FF47E52D29DC}"/>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00" name="Shape 639">
                    <a:extLst>
                      <a:ext uri="{FF2B5EF4-FFF2-40B4-BE49-F238E27FC236}">
                        <a16:creationId xmlns:a16="http://schemas.microsoft.com/office/drawing/2014/main" id="{F135830D-0C96-4277-B5ED-72240DCDF57B}"/>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90" name="Group 647">
                  <a:extLst>
                    <a:ext uri="{FF2B5EF4-FFF2-40B4-BE49-F238E27FC236}">
                      <a16:creationId xmlns:a16="http://schemas.microsoft.com/office/drawing/2014/main" id="{1CB8B744-56B8-4A61-8CB7-9F4FBBE0E29D}"/>
                    </a:ext>
                  </a:extLst>
                </p:cNvPr>
                <p:cNvGrpSpPr/>
                <p:nvPr/>
              </p:nvGrpSpPr>
              <p:grpSpPr>
                <a:xfrm>
                  <a:off x="945115" y="-3"/>
                  <a:ext cx="320380" cy="3712886"/>
                  <a:chOff x="-1" y="-2"/>
                  <a:chExt cx="320378" cy="3712884"/>
                </a:xfrm>
              </p:grpSpPr>
              <p:sp>
                <p:nvSpPr>
                  <p:cNvPr id="91" name="Shape 641">
                    <a:extLst>
                      <a:ext uri="{FF2B5EF4-FFF2-40B4-BE49-F238E27FC236}">
                        <a16:creationId xmlns:a16="http://schemas.microsoft.com/office/drawing/2014/main" id="{0B1B0E28-5673-4904-91B0-77DF00DBC49A}"/>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92" name="Group 644">
                    <a:extLst>
                      <a:ext uri="{FF2B5EF4-FFF2-40B4-BE49-F238E27FC236}">
                        <a16:creationId xmlns:a16="http://schemas.microsoft.com/office/drawing/2014/main" id="{4552A4E1-0FB2-4402-8CC2-262EEFB5FBB1}"/>
                      </a:ext>
                    </a:extLst>
                  </p:cNvPr>
                  <p:cNvGrpSpPr/>
                  <p:nvPr/>
                </p:nvGrpSpPr>
                <p:grpSpPr>
                  <a:xfrm>
                    <a:off x="-1" y="-2"/>
                    <a:ext cx="312029" cy="254328"/>
                    <a:chOff x="-1" y="-1"/>
                    <a:chExt cx="312028" cy="254327"/>
                  </a:xfrm>
                </p:grpSpPr>
                <p:sp>
                  <p:nvSpPr>
                    <p:cNvPr id="95" name="Shape 642">
                      <a:extLst>
                        <a:ext uri="{FF2B5EF4-FFF2-40B4-BE49-F238E27FC236}">
                          <a16:creationId xmlns:a16="http://schemas.microsoft.com/office/drawing/2014/main" id="{510FF42E-6D66-4427-AAE7-FC429EA5A025}"/>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96" name="Shape 643">
                      <a:extLst>
                        <a:ext uri="{FF2B5EF4-FFF2-40B4-BE49-F238E27FC236}">
                          <a16:creationId xmlns:a16="http://schemas.microsoft.com/office/drawing/2014/main" id="{C3447FF0-FE35-4713-9AF6-F127FC3BA7BB}"/>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93" name="Shape 645">
                    <a:extLst>
                      <a:ext uri="{FF2B5EF4-FFF2-40B4-BE49-F238E27FC236}">
                        <a16:creationId xmlns:a16="http://schemas.microsoft.com/office/drawing/2014/main" id="{AC3590AB-38D8-42EF-BEE9-8AF39C56BCB2}"/>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94" name="Shape 646">
                    <a:extLst>
                      <a:ext uri="{FF2B5EF4-FFF2-40B4-BE49-F238E27FC236}">
                        <a16:creationId xmlns:a16="http://schemas.microsoft.com/office/drawing/2014/main" id="{28C9436B-1336-4FF0-B2DA-75C17D4270B3}"/>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grpSp>
            <p:nvGrpSpPr>
              <p:cNvPr id="115" name="Group 648">
                <a:extLst>
                  <a:ext uri="{FF2B5EF4-FFF2-40B4-BE49-F238E27FC236}">
                    <a16:creationId xmlns:a16="http://schemas.microsoft.com/office/drawing/2014/main" id="{737D790A-E38C-4192-842F-D19A6C2F081F}"/>
                  </a:ext>
                </a:extLst>
              </p:cNvPr>
              <p:cNvGrpSpPr/>
              <p:nvPr/>
            </p:nvGrpSpPr>
            <p:grpSpPr>
              <a:xfrm>
                <a:off x="3197618" y="1518344"/>
                <a:ext cx="1143917" cy="3225105"/>
                <a:chOff x="-2" y="-3"/>
                <a:chExt cx="1265497" cy="3712886"/>
              </a:xfrm>
            </p:grpSpPr>
            <p:grpSp>
              <p:nvGrpSpPr>
                <p:cNvPr id="116" name="Group 626">
                  <a:extLst>
                    <a:ext uri="{FF2B5EF4-FFF2-40B4-BE49-F238E27FC236}">
                      <a16:creationId xmlns:a16="http://schemas.microsoft.com/office/drawing/2014/main" id="{4F3B7DFF-E0AB-4D25-81B0-14616CFD5B90}"/>
                    </a:ext>
                  </a:extLst>
                </p:cNvPr>
                <p:cNvGrpSpPr/>
                <p:nvPr/>
              </p:nvGrpSpPr>
              <p:grpSpPr>
                <a:xfrm>
                  <a:off x="-2" y="-3"/>
                  <a:ext cx="320380" cy="3712886"/>
                  <a:chOff x="-1" y="-2"/>
                  <a:chExt cx="320378" cy="3712884"/>
                </a:xfrm>
              </p:grpSpPr>
              <p:sp>
                <p:nvSpPr>
                  <p:cNvPr id="138" name="Shape 620">
                    <a:extLst>
                      <a:ext uri="{FF2B5EF4-FFF2-40B4-BE49-F238E27FC236}">
                        <a16:creationId xmlns:a16="http://schemas.microsoft.com/office/drawing/2014/main" id="{950293EA-1228-40A0-A975-F498EE817164}"/>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39" name="Group 623">
                    <a:extLst>
                      <a:ext uri="{FF2B5EF4-FFF2-40B4-BE49-F238E27FC236}">
                        <a16:creationId xmlns:a16="http://schemas.microsoft.com/office/drawing/2014/main" id="{F03C410F-1B25-4167-809B-E738C8FB6B4F}"/>
                      </a:ext>
                    </a:extLst>
                  </p:cNvPr>
                  <p:cNvGrpSpPr/>
                  <p:nvPr/>
                </p:nvGrpSpPr>
                <p:grpSpPr>
                  <a:xfrm>
                    <a:off x="-1" y="-2"/>
                    <a:ext cx="312029" cy="254328"/>
                    <a:chOff x="-1" y="-1"/>
                    <a:chExt cx="312028" cy="254327"/>
                  </a:xfrm>
                </p:grpSpPr>
                <p:sp>
                  <p:nvSpPr>
                    <p:cNvPr id="142" name="Shape 621">
                      <a:extLst>
                        <a:ext uri="{FF2B5EF4-FFF2-40B4-BE49-F238E27FC236}">
                          <a16:creationId xmlns:a16="http://schemas.microsoft.com/office/drawing/2014/main" id="{97EB51CB-5BA9-47DF-A295-337C338E4F42}"/>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43" name="Shape 622">
                      <a:extLst>
                        <a:ext uri="{FF2B5EF4-FFF2-40B4-BE49-F238E27FC236}">
                          <a16:creationId xmlns:a16="http://schemas.microsoft.com/office/drawing/2014/main" id="{8E89A4EA-2BED-4B48-8C5C-B0DBE4ADD18F}"/>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140" name="Shape 624">
                    <a:extLst>
                      <a:ext uri="{FF2B5EF4-FFF2-40B4-BE49-F238E27FC236}">
                        <a16:creationId xmlns:a16="http://schemas.microsoft.com/office/drawing/2014/main" id="{4273D6B0-CF4C-46B7-B611-92B8E8A6AAE9}"/>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41" name="Shape 625">
                    <a:extLst>
                      <a:ext uri="{FF2B5EF4-FFF2-40B4-BE49-F238E27FC236}">
                        <a16:creationId xmlns:a16="http://schemas.microsoft.com/office/drawing/2014/main" id="{F5440BD4-FD22-4950-A74B-AC79AA377C44}"/>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17" name="Group 633">
                  <a:extLst>
                    <a:ext uri="{FF2B5EF4-FFF2-40B4-BE49-F238E27FC236}">
                      <a16:creationId xmlns:a16="http://schemas.microsoft.com/office/drawing/2014/main" id="{2680035A-5646-4029-9C12-2A53CD9C722B}"/>
                    </a:ext>
                  </a:extLst>
                </p:cNvPr>
                <p:cNvGrpSpPr/>
                <p:nvPr/>
              </p:nvGrpSpPr>
              <p:grpSpPr>
                <a:xfrm>
                  <a:off x="314574" y="-3"/>
                  <a:ext cx="323281" cy="3712886"/>
                  <a:chOff x="-2902" y="-2"/>
                  <a:chExt cx="323279" cy="3712884"/>
                </a:xfrm>
              </p:grpSpPr>
              <p:sp>
                <p:nvSpPr>
                  <p:cNvPr id="132" name="Shape 627">
                    <a:extLst>
                      <a:ext uri="{FF2B5EF4-FFF2-40B4-BE49-F238E27FC236}">
                        <a16:creationId xmlns:a16="http://schemas.microsoft.com/office/drawing/2014/main" id="{57976956-B7EA-4E1D-A759-DF4864F4530C}"/>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33" name="Group 630">
                    <a:extLst>
                      <a:ext uri="{FF2B5EF4-FFF2-40B4-BE49-F238E27FC236}">
                        <a16:creationId xmlns:a16="http://schemas.microsoft.com/office/drawing/2014/main" id="{AD231618-75C5-45B1-9E53-98F9D86E1704}"/>
                      </a:ext>
                    </a:extLst>
                  </p:cNvPr>
                  <p:cNvGrpSpPr/>
                  <p:nvPr/>
                </p:nvGrpSpPr>
                <p:grpSpPr>
                  <a:xfrm>
                    <a:off x="-1" y="-2"/>
                    <a:ext cx="312029" cy="254328"/>
                    <a:chOff x="-1" y="-1"/>
                    <a:chExt cx="312028" cy="254327"/>
                  </a:xfrm>
                </p:grpSpPr>
                <p:sp>
                  <p:nvSpPr>
                    <p:cNvPr id="136" name="Shape 628">
                      <a:extLst>
                        <a:ext uri="{FF2B5EF4-FFF2-40B4-BE49-F238E27FC236}">
                          <a16:creationId xmlns:a16="http://schemas.microsoft.com/office/drawing/2014/main" id="{83A5DF99-13D8-48F1-925E-96FF7F29AC53}"/>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37" name="Shape 629">
                      <a:extLst>
                        <a:ext uri="{FF2B5EF4-FFF2-40B4-BE49-F238E27FC236}">
                          <a16:creationId xmlns:a16="http://schemas.microsoft.com/office/drawing/2014/main" id="{D45DE4C2-46B1-4D55-A2E2-16E0F35ACBCE}"/>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134" name="Shape 631">
                    <a:extLst>
                      <a:ext uri="{FF2B5EF4-FFF2-40B4-BE49-F238E27FC236}">
                        <a16:creationId xmlns:a16="http://schemas.microsoft.com/office/drawing/2014/main" id="{0F7E7B2D-2D5A-436A-A2DB-3925E6364A01}"/>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35" name="Shape 632">
                    <a:extLst>
                      <a:ext uri="{FF2B5EF4-FFF2-40B4-BE49-F238E27FC236}">
                        <a16:creationId xmlns:a16="http://schemas.microsoft.com/office/drawing/2014/main" id="{E9731A8A-FD87-4852-BE82-AE40DD386E7C}"/>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18" name="Group 640">
                  <a:extLst>
                    <a:ext uri="{FF2B5EF4-FFF2-40B4-BE49-F238E27FC236}">
                      <a16:creationId xmlns:a16="http://schemas.microsoft.com/office/drawing/2014/main" id="{441E4F7B-F73A-4FD9-98C1-821D0F0EF029}"/>
                    </a:ext>
                  </a:extLst>
                </p:cNvPr>
                <p:cNvGrpSpPr/>
                <p:nvPr/>
              </p:nvGrpSpPr>
              <p:grpSpPr>
                <a:xfrm>
                  <a:off x="627638" y="-3"/>
                  <a:ext cx="320379" cy="3712886"/>
                  <a:chOff x="-1" y="-2"/>
                  <a:chExt cx="320378" cy="3712884"/>
                </a:xfrm>
              </p:grpSpPr>
              <p:sp>
                <p:nvSpPr>
                  <p:cNvPr id="126" name="Shape 634">
                    <a:extLst>
                      <a:ext uri="{FF2B5EF4-FFF2-40B4-BE49-F238E27FC236}">
                        <a16:creationId xmlns:a16="http://schemas.microsoft.com/office/drawing/2014/main" id="{37D121EA-1D46-45B3-996E-96D71E7A1EEB}"/>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27" name="Group 637">
                    <a:extLst>
                      <a:ext uri="{FF2B5EF4-FFF2-40B4-BE49-F238E27FC236}">
                        <a16:creationId xmlns:a16="http://schemas.microsoft.com/office/drawing/2014/main" id="{AB76E1F3-DE64-4C90-BC07-EEBDA83DBC2F}"/>
                      </a:ext>
                    </a:extLst>
                  </p:cNvPr>
                  <p:cNvGrpSpPr/>
                  <p:nvPr/>
                </p:nvGrpSpPr>
                <p:grpSpPr>
                  <a:xfrm>
                    <a:off x="-1" y="-2"/>
                    <a:ext cx="312029" cy="254328"/>
                    <a:chOff x="-1" y="-1"/>
                    <a:chExt cx="312028" cy="254327"/>
                  </a:xfrm>
                </p:grpSpPr>
                <p:sp>
                  <p:nvSpPr>
                    <p:cNvPr id="130" name="Shape 635">
                      <a:extLst>
                        <a:ext uri="{FF2B5EF4-FFF2-40B4-BE49-F238E27FC236}">
                          <a16:creationId xmlns:a16="http://schemas.microsoft.com/office/drawing/2014/main" id="{C0F3F606-ECB6-4FB2-A5DE-469D0A1D2553}"/>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31" name="Shape 636">
                      <a:extLst>
                        <a:ext uri="{FF2B5EF4-FFF2-40B4-BE49-F238E27FC236}">
                          <a16:creationId xmlns:a16="http://schemas.microsoft.com/office/drawing/2014/main" id="{D58C3676-E50D-4659-8D5B-6DCE16EABF5A}"/>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128" name="Shape 638">
                    <a:extLst>
                      <a:ext uri="{FF2B5EF4-FFF2-40B4-BE49-F238E27FC236}">
                        <a16:creationId xmlns:a16="http://schemas.microsoft.com/office/drawing/2014/main" id="{F749EF82-2519-4D64-90CA-62DCCD7686F7}"/>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29" name="Shape 639">
                    <a:extLst>
                      <a:ext uri="{FF2B5EF4-FFF2-40B4-BE49-F238E27FC236}">
                        <a16:creationId xmlns:a16="http://schemas.microsoft.com/office/drawing/2014/main" id="{6AF39383-593F-4670-A8CE-7E5382DE4369}"/>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19" name="Group 647">
                  <a:extLst>
                    <a:ext uri="{FF2B5EF4-FFF2-40B4-BE49-F238E27FC236}">
                      <a16:creationId xmlns:a16="http://schemas.microsoft.com/office/drawing/2014/main" id="{FD20B2EE-AE1D-4484-A7BA-45A7CB92358C}"/>
                    </a:ext>
                  </a:extLst>
                </p:cNvPr>
                <p:cNvGrpSpPr/>
                <p:nvPr/>
              </p:nvGrpSpPr>
              <p:grpSpPr>
                <a:xfrm>
                  <a:off x="945115" y="-3"/>
                  <a:ext cx="320380" cy="3712886"/>
                  <a:chOff x="-1" y="-2"/>
                  <a:chExt cx="320378" cy="3712884"/>
                </a:xfrm>
              </p:grpSpPr>
              <p:sp>
                <p:nvSpPr>
                  <p:cNvPr id="120" name="Shape 641">
                    <a:extLst>
                      <a:ext uri="{FF2B5EF4-FFF2-40B4-BE49-F238E27FC236}">
                        <a16:creationId xmlns:a16="http://schemas.microsoft.com/office/drawing/2014/main" id="{4ED6344D-483A-481D-AA98-15521DF5CFFC}"/>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21" name="Group 644">
                    <a:extLst>
                      <a:ext uri="{FF2B5EF4-FFF2-40B4-BE49-F238E27FC236}">
                        <a16:creationId xmlns:a16="http://schemas.microsoft.com/office/drawing/2014/main" id="{D731EC1A-8D92-450A-9050-EF6FF3451B15}"/>
                      </a:ext>
                    </a:extLst>
                  </p:cNvPr>
                  <p:cNvGrpSpPr/>
                  <p:nvPr/>
                </p:nvGrpSpPr>
                <p:grpSpPr>
                  <a:xfrm>
                    <a:off x="-1" y="-2"/>
                    <a:ext cx="312029" cy="254328"/>
                    <a:chOff x="-1" y="-1"/>
                    <a:chExt cx="312028" cy="254327"/>
                  </a:xfrm>
                </p:grpSpPr>
                <p:sp>
                  <p:nvSpPr>
                    <p:cNvPr id="124" name="Shape 642">
                      <a:extLst>
                        <a:ext uri="{FF2B5EF4-FFF2-40B4-BE49-F238E27FC236}">
                          <a16:creationId xmlns:a16="http://schemas.microsoft.com/office/drawing/2014/main" id="{512E8A9E-2A44-4306-BB99-F0B2E2BB6A6A}"/>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25" name="Shape 643">
                      <a:extLst>
                        <a:ext uri="{FF2B5EF4-FFF2-40B4-BE49-F238E27FC236}">
                          <a16:creationId xmlns:a16="http://schemas.microsoft.com/office/drawing/2014/main" id="{6EE1684E-72A1-4365-8771-AD45AF3DEDD3}"/>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122" name="Shape 645">
                    <a:extLst>
                      <a:ext uri="{FF2B5EF4-FFF2-40B4-BE49-F238E27FC236}">
                        <a16:creationId xmlns:a16="http://schemas.microsoft.com/office/drawing/2014/main" id="{5870CEFF-9D5B-4A1A-AE7E-C2BE0CFC8DE4}"/>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23" name="Shape 646">
                    <a:extLst>
                      <a:ext uri="{FF2B5EF4-FFF2-40B4-BE49-F238E27FC236}">
                        <a16:creationId xmlns:a16="http://schemas.microsoft.com/office/drawing/2014/main" id="{4DDB1556-D1DB-4DA0-A023-AD8B7949CD56}"/>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grpSp>
            <p:nvGrpSpPr>
              <p:cNvPr id="144" name="Group 648">
                <a:extLst>
                  <a:ext uri="{FF2B5EF4-FFF2-40B4-BE49-F238E27FC236}">
                    <a16:creationId xmlns:a16="http://schemas.microsoft.com/office/drawing/2014/main" id="{1BC1E74F-6651-4B4E-8F39-CE144B0C7355}"/>
                  </a:ext>
                </a:extLst>
              </p:cNvPr>
              <p:cNvGrpSpPr/>
              <p:nvPr/>
            </p:nvGrpSpPr>
            <p:grpSpPr>
              <a:xfrm>
                <a:off x="4342630" y="1518344"/>
                <a:ext cx="1143917" cy="3225105"/>
                <a:chOff x="-2" y="-3"/>
                <a:chExt cx="1265497" cy="3712886"/>
              </a:xfrm>
            </p:grpSpPr>
            <p:grpSp>
              <p:nvGrpSpPr>
                <p:cNvPr id="145" name="Group 626">
                  <a:extLst>
                    <a:ext uri="{FF2B5EF4-FFF2-40B4-BE49-F238E27FC236}">
                      <a16:creationId xmlns:a16="http://schemas.microsoft.com/office/drawing/2014/main" id="{8F125518-5E5D-4C37-A2F3-9094AE2864C6}"/>
                    </a:ext>
                  </a:extLst>
                </p:cNvPr>
                <p:cNvGrpSpPr/>
                <p:nvPr/>
              </p:nvGrpSpPr>
              <p:grpSpPr>
                <a:xfrm>
                  <a:off x="-2" y="-3"/>
                  <a:ext cx="320380" cy="3712886"/>
                  <a:chOff x="-1" y="-2"/>
                  <a:chExt cx="320378" cy="3712884"/>
                </a:xfrm>
              </p:grpSpPr>
              <p:sp>
                <p:nvSpPr>
                  <p:cNvPr id="167" name="Shape 620">
                    <a:extLst>
                      <a:ext uri="{FF2B5EF4-FFF2-40B4-BE49-F238E27FC236}">
                        <a16:creationId xmlns:a16="http://schemas.microsoft.com/office/drawing/2014/main" id="{E88738FA-C6A9-47E7-8FEF-E7B09387AAA8}"/>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68" name="Group 623">
                    <a:extLst>
                      <a:ext uri="{FF2B5EF4-FFF2-40B4-BE49-F238E27FC236}">
                        <a16:creationId xmlns:a16="http://schemas.microsoft.com/office/drawing/2014/main" id="{4A6D1584-8E27-4633-84CE-3B344F6F06B2}"/>
                      </a:ext>
                    </a:extLst>
                  </p:cNvPr>
                  <p:cNvGrpSpPr/>
                  <p:nvPr/>
                </p:nvGrpSpPr>
                <p:grpSpPr>
                  <a:xfrm>
                    <a:off x="-1" y="-2"/>
                    <a:ext cx="312029" cy="254328"/>
                    <a:chOff x="-1" y="-1"/>
                    <a:chExt cx="312028" cy="254327"/>
                  </a:xfrm>
                </p:grpSpPr>
                <p:sp>
                  <p:nvSpPr>
                    <p:cNvPr id="171" name="Shape 621">
                      <a:extLst>
                        <a:ext uri="{FF2B5EF4-FFF2-40B4-BE49-F238E27FC236}">
                          <a16:creationId xmlns:a16="http://schemas.microsoft.com/office/drawing/2014/main" id="{3552FBB9-7F66-439E-B59C-4C16C40AC31D}"/>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72" name="Shape 622">
                      <a:extLst>
                        <a:ext uri="{FF2B5EF4-FFF2-40B4-BE49-F238E27FC236}">
                          <a16:creationId xmlns:a16="http://schemas.microsoft.com/office/drawing/2014/main" id="{85D466B9-5C38-420A-98AF-F6C4FE532785}"/>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169" name="Shape 624">
                    <a:extLst>
                      <a:ext uri="{FF2B5EF4-FFF2-40B4-BE49-F238E27FC236}">
                        <a16:creationId xmlns:a16="http://schemas.microsoft.com/office/drawing/2014/main" id="{BFA70CFC-1EEA-42E7-A127-EEE274D16FAB}"/>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70" name="Shape 625">
                    <a:extLst>
                      <a:ext uri="{FF2B5EF4-FFF2-40B4-BE49-F238E27FC236}">
                        <a16:creationId xmlns:a16="http://schemas.microsoft.com/office/drawing/2014/main" id="{45543501-5AA3-4FFA-8EE1-A0DCB66AC4C8}"/>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46" name="Group 633">
                  <a:extLst>
                    <a:ext uri="{FF2B5EF4-FFF2-40B4-BE49-F238E27FC236}">
                      <a16:creationId xmlns:a16="http://schemas.microsoft.com/office/drawing/2014/main" id="{2970C99E-91B8-49D8-B47B-FED10005FF58}"/>
                    </a:ext>
                  </a:extLst>
                </p:cNvPr>
                <p:cNvGrpSpPr/>
                <p:nvPr/>
              </p:nvGrpSpPr>
              <p:grpSpPr>
                <a:xfrm>
                  <a:off x="314574" y="-3"/>
                  <a:ext cx="323281" cy="3712886"/>
                  <a:chOff x="-2902" y="-2"/>
                  <a:chExt cx="323279" cy="3712884"/>
                </a:xfrm>
              </p:grpSpPr>
              <p:sp>
                <p:nvSpPr>
                  <p:cNvPr id="161" name="Shape 627">
                    <a:extLst>
                      <a:ext uri="{FF2B5EF4-FFF2-40B4-BE49-F238E27FC236}">
                        <a16:creationId xmlns:a16="http://schemas.microsoft.com/office/drawing/2014/main" id="{6BEDF0C9-8DB6-4600-B8CB-4EBAF02AA871}"/>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62" name="Group 630">
                    <a:extLst>
                      <a:ext uri="{FF2B5EF4-FFF2-40B4-BE49-F238E27FC236}">
                        <a16:creationId xmlns:a16="http://schemas.microsoft.com/office/drawing/2014/main" id="{CD411737-87FC-4932-BDA7-57AE17707C5D}"/>
                      </a:ext>
                    </a:extLst>
                  </p:cNvPr>
                  <p:cNvGrpSpPr/>
                  <p:nvPr/>
                </p:nvGrpSpPr>
                <p:grpSpPr>
                  <a:xfrm>
                    <a:off x="-1" y="-2"/>
                    <a:ext cx="312029" cy="254328"/>
                    <a:chOff x="-1" y="-1"/>
                    <a:chExt cx="312028" cy="254327"/>
                  </a:xfrm>
                </p:grpSpPr>
                <p:sp>
                  <p:nvSpPr>
                    <p:cNvPr id="165" name="Shape 628">
                      <a:extLst>
                        <a:ext uri="{FF2B5EF4-FFF2-40B4-BE49-F238E27FC236}">
                          <a16:creationId xmlns:a16="http://schemas.microsoft.com/office/drawing/2014/main" id="{1DA8F937-D650-432E-A610-7F3CED221E64}"/>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66" name="Shape 629">
                      <a:extLst>
                        <a:ext uri="{FF2B5EF4-FFF2-40B4-BE49-F238E27FC236}">
                          <a16:creationId xmlns:a16="http://schemas.microsoft.com/office/drawing/2014/main" id="{735A92B2-D6A4-4B55-A24E-4CD1CA8434D6}"/>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163" name="Shape 631">
                    <a:extLst>
                      <a:ext uri="{FF2B5EF4-FFF2-40B4-BE49-F238E27FC236}">
                        <a16:creationId xmlns:a16="http://schemas.microsoft.com/office/drawing/2014/main" id="{9C898C69-48FC-4826-A4A4-7E8E219DE8B4}"/>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64" name="Shape 632">
                    <a:extLst>
                      <a:ext uri="{FF2B5EF4-FFF2-40B4-BE49-F238E27FC236}">
                        <a16:creationId xmlns:a16="http://schemas.microsoft.com/office/drawing/2014/main" id="{2449ECE6-1A1D-4A9F-942F-9F1ECF8BB87F}"/>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47" name="Group 640">
                  <a:extLst>
                    <a:ext uri="{FF2B5EF4-FFF2-40B4-BE49-F238E27FC236}">
                      <a16:creationId xmlns:a16="http://schemas.microsoft.com/office/drawing/2014/main" id="{60889841-0DB0-478A-8E6F-EF90470192FF}"/>
                    </a:ext>
                  </a:extLst>
                </p:cNvPr>
                <p:cNvGrpSpPr/>
                <p:nvPr/>
              </p:nvGrpSpPr>
              <p:grpSpPr>
                <a:xfrm>
                  <a:off x="627638" y="-3"/>
                  <a:ext cx="320379" cy="3712886"/>
                  <a:chOff x="-1" y="-2"/>
                  <a:chExt cx="320378" cy="3712884"/>
                </a:xfrm>
              </p:grpSpPr>
              <p:sp>
                <p:nvSpPr>
                  <p:cNvPr id="155" name="Shape 634">
                    <a:extLst>
                      <a:ext uri="{FF2B5EF4-FFF2-40B4-BE49-F238E27FC236}">
                        <a16:creationId xmlns:a16="http://schemas.microsoft.com/office/drawing/2014/main" id="{F2510394-B4E8-49D8-8893-4E33A0C874D9}"/>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56" name="Group 637">
                    <a:extLst>
                      <a:ext uri="{FF2B5EF4-FFF2-40B4-BE49-F238E27FC236}">
                        <a16:creationId xmlns:a16="http://schemas.microsoft.com/office/drawing/2014/main" id="{8C68490E-79D1-47EF-A5B4-BAEA4F543EB6}"/>
                      </a:ext>
                    </a:extLst>
                  </p:cNvPr>
                  <p:cNvGrpSpPr/>
                  <p:nvPr/>
                </p:nvGrpSpPr>
                <p:grpSpPr>
                  <a:xfrm>
                    <a:off x="-1" y="-2"/>
                    <a:ext cx="312029" cy="254328"/>
                    <a:chOff x="-1" y="-1"/>
                    <a:chExt cx="312028" cy="254327"/>
                  </a:xfrm>
                </p:grpSpPr>
                <p:sp>
                  <p:nvSpPr>
                    <p:cNvPr id="159" name="Shape 635">
                      <a:extLst>
                        <a:ext uri="{FF2B5EF4-FFF2-40B4-BE49-F238E27FC236}">
                          <a16:creationId xmlns:a16="http://schemas.microsoft.com/office/drawing/2014/main" id="{7E0F112B-EF99-4CEB-9BD8-9551D1AF689F}"/>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60" name="Shape 636">
                      <a:extLst>
                        <a:ext uri="{FF2B5EF4-FFF2-40B4-BE49-F238E27FC236}">
                          <a16:creationId xmlns:a16="http://schemas.microsoft.com/office/drawing/2014/main" id="{A04C0B05-E2DB-40F0-838A-916041395473}"/>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157" name="Shape 638">
                    <a:extLst>
                      <a:ext uri="{FF2B5EF4-FFF2-40B4-BE49-F238E27FC236}">
                        <a16:creationId xmlns:a16="http://schemas.microsoft.com/office/drawing/2014/main" id="{F8F5F259-5AA5-4911-85F2-A2FC916FF878}"/>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58" name="Shape 639">
                    <a:extLst>
                      <a:ext uri="{FF2B5EF4-FFF2-40B4-BE49-F238E27FC236}">
                        <a16:creationId xmlns:a16="http://schemas.microsoft.com/office/drawing/2014/main" id="{44E9A18B-06C3-451B-9BBB-C0B67BAF00F3}"/>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148" name="Group 647">
                  <a:extLst>
                    <a:ext uri="{FF2B5EF4-FFF2-40B4-BE49-F238E27FC236}">
                      <a16:creationId xmlns:a16="http://schemas.microsoft.com/office/drawing/2014/main" id="{AEDFFE5E-6423-4BC0-9E3B-775700239D3F}"/>
                    </a:ext>
                  </a:extLst>
                </p:cNvPr>
                <p:cNvGrpSpPr/>
                <p:nvPr/>
              </p:nvGrpSpPr>
              <p:grpSpPr>
                <a:xfrm>
                  <a:off x="945115" y="-3"/>
                  <a:ext cx="320380" cy="3712886"/>
                  <a:chOff x="-1" y="-2"/>
                  <a:chExt cx="320378" cy="3712884"/>
                </a:xfrm>
              </p:grpSpPr>
              <p:sp>
                <p:nvSpPr>
                  <p:cNvPr id="149" name="Shape 641">
                    <a:extLst>
                      <a:ext uri="{FF2B5EF4-FFF2-40B4-BE49-F238E27FC236}">
                        <a16:creationId xmlns:a16="http://schemas.microsoft.com/office/drawing/2014/main" id="{6A791EC9-5346-44BB-B672-909137198978}"/>
                      </a:ext>
                    </a:extLst>
                  </p:cNvPr>
                  <p:cNvSpPr/>
                  <p:nvPr/>
                </p:nvSpPr>
                <p:spPr>
                  <a:xfrm>
                    <a:off x="0" y="237105"/>
                    <a:ext cx="312026"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150" name="Group 644">
                    <a:extLst>
                      <a:ext uri="{FF2B5EF4-FFF2-40B4-BE49-F238E27FC236}">
                        <a16:creationId xmlns:a16="http://schemas.microsoft.com/office/drawing/2014/main" id="{A19E9327-FD5D-4258-82EB-231ECA711240}"/>
                      </a:ext>
                    </a:extLst>
                  </p:cNvPr>
                  <p:cNvGrpSpPr/>
                  <p:nvPr/>
                </p:nvGrpSpPr>
                <p:grpSpPr>
                  <a:xfrm>
                    <a:off x="-1" y="-2"/>
                    <a:ext cx="312029" cy="254328"/>
                    <a:chOff x="-1" y="-1"/>
                    <a:chExt cx="312028" cy="254327"/>
                  </a:xfrm>
                </p:grpSpPr>
                <p:sp>
                  <p:nvSpPr>
                    <p:cNvPr id="153" name="Shape 642">
                      <a:extLst>
                        <a:ext uri="{FF2B5EF4-FFF2-40B4-BE49-F238E27FC236}">
                          <a16:creationId xmlns:a16="http://schemas.microsoft.com/office/drawing/2014/main" id="{D6F66B51-AB87-4EB0-9EB1-47B73D9B44E3}"/>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154" name="Shape 643">
                      <a:extLst>
                        <a:ext uri="{FF2B5EF4-FFF2-40B4-BE49-F238E27FC236}">
                          <a16:creationId xmlns:a16="http://schemas.microsoft.com/office/drawing/2014/main" id="{62D2B03E-0ADE-4127-B12B-001CCF6F9E50}"/>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151" name="Shape 645">
                    <a:extLst>
                      <a:ext uri="{FF2B5EF4-FFF2-40B4-BE49-F238E27FC236}">
                        <a16:creationId xmlns:a16="http://schemas.microsoft.com/office/drawing/2014/main" id="{A970C24E-5557-43AE-9045-1AFEBC1127C4}"/>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152" name="Shape 646">
                    <a:extLst>
                      <a:ext uri="{FF2B5EF4-FFF2-40B4-BE49-F238E27FC236}">
                        <a16:creationId xmlns:a16="http://schemas.microsoft.com/office/drawing/2014/main" id="{B19E9C65-E4E8-4F25-B6DB-CDC4A9F971C9}"/>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grpSp>
            <p:nvGrpSpPr>
              <p:cNvPr id="260" name="Group 648">
                <a:extLst>
                  <a:ext uri="{FF2B5EF4-FFF2-40B4-BE49-F238E27FC236}">
                    <a16:creationId xmlns:a16="http://schemas.microsoft.com/office/drawing/2014/main" id="{81A373B7-7B42-4AF9-94EF-867158417C48}"/>
                  </a:ext>
                </a:extLst>
              </p:cNvPr>
              <p:cNvGrpSpPr/>
              <p:nvPr/>
            </p:nvGrpSpPr>
            <p:grpSpPr>
              <a:xfrm>
                <a:off x="5486400" y="1518344"/>
                <a:ext cx="1143917" cy="3225105"/>
                <a:chOff x="-2" y="-3"/>
                <a:chExt cx="1265497" cy="3712886"/>
              </a:xfrm>
            </p:grpSpPr>
            <p:grpSp>
              <p:nvGrpSpPr>
                <p:cNvPr id="261" name="Group 626">
                  <a:extLst>
                    <a:ext uri="{FF2B5EF4-FFF2-40B4-BE49-F238E27FC236}">
                      <a16:creationId xmlns:a16="http://schemas.microsoft.com/office/drawing/2014/main" id="{CBAF87AC-8C89-48BD-A095-CAA1B6FF7D0D}"/>
                    </a:ext>
                  </a:extLst>
                </p:cNvPr>
                <p:cNvGrpSpPr/>
                <p:nvPr/>
              </p:nvGrpSpPr>
              <p:grpSpPr>
                <a:xfrm>
                  <a:off x="-2" y="-3"/>
                  <a:ext cx="320380" cy="3712886"/>
                  <a:chOff x="-1" y="-2"/>
                  <a:chExt cx="320378" cy="3712884"/>
                </a:xfrm>
              </p:grpSpPr>
              <p:sp>
                <p:nvSpPr>
                  <p:cNvPr id="283" name="Shape 620">
                    <a:extLst>
                      <a:ext uri="{FF2B5EF4-FFF2-40B4-BE49-F238E27FC236}">
                        <a16:creationId xmlns:a16="http://schemas.microsoft.com/office/drawing/2014/main" id="{718AFA78-684B-4034-83C0-0F700663256E}"/>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284" name="Group 623">
                    <a:extLst>
                      <a:ext uri="{FF2B5EF4-FFF2-40B4-BE49-F238E27FC236}">
                        <a16:creationId xmlns:a16="http://schemas.microsoft.com/office/drawing/2014/main" id="{266B82F8-03D5-408E-9564-A1A2C286C170}"/>
                      </a:ext>
                    </a:extLst>
                  </p:cNvPr>
                  <p:cNvGrpSpPr/>
                  <p:nvPr/>
                </p:nvGrpSpPr>
                <p:grpSpPr>
                  <a:xfrm>
                    <a:off x="-1" y="-2"/>
                    <a:ext cx="312029" cy="254328"/>
                    <a:chOff x="-1" y="-1"/>
                    <a:chExt cx="312028" cy="254327"/>
                  </a:xfrm>
                </p:grpSpPr>
                <p:sp>
                  <p:nvSpPr>
                    <p:cNvPr id="287" name="Shape 621">
                      <a:extLst>
                        <a:ext uri="{FF2B5EF4-FFF2-40B4-BE49-F238E27FC236}">
                          <a16:creationId xmlns:a16="http://schemas.microsoft.com/office/drawing/2014/main" id="{B065BBCD-16F9-4A38-9F25-895CD0891B5D}"/>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288" name="Shape 622">
                      <a:extLst>
                        <a:ext uri="{FF2B5EF4-FFF2-40B4-BE49-F238E27FC236}">
                          <a16:creationId xmlns:a16="http://schemas.microsoft.com/office/drawing/2014/main" id="{8669E030-6CDC-45D2-B7A9-F0E2FC649F96}"/>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285" name="Shape 624">
                    <a:extLst>
                      <a:ext uri="{FF2B5EF4-FFF2-40B4-BE49-F238E27FC236}">
                        <a16:creationId xmlns:a16="http://schemas.microsoft.com/office/drawing/2014/main" id="{D0C0D7B3-179D-44E0-97C3-EC76FA86A997}"/>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286" name="Shape 625">
                    <a:extLst>
                      <a:ext uri="{FF2B5EF4-FFF2-40B4-BE49-F238E27FC236}">
                        <a16:creationId xmlns:a16="http://schemas.microsoft.com/office/drawing/2014/main" id="{9D831D01-A3C1-4418-B1B7-DC7BF4A47FF3}"/>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62" name="Group 633">
                  <a:extLst>
                    <a:ext uri="{FF2B5EF4-FFF2-40B4-BE49-F238E27FC236}">
                      <a16:creationId xmlns:a16="http://schemas.microsoft.com/office/drawing/2014/main" id="{8C1B84B1-979D-4418-962A-8F6FE6A8E66F}"/>
                    </a:ext>
                  </a:extLst>
                </p:cNvPr>
                <p:cNvGrpSpPr/>
                <p:nvPr/>
              </p:nvGrpSpPr>
              <p:grpSpPr>
                <a:xfrm>
                  <a:off x="314574" y="-3"/>
                  <a:ext cx="323281" cy="3712886"/>
                  <a:chOff x="-2902" y="-2"/>
                  <a:chExt cx="323279" cy="3712884"/>
                </a:xfrm>
              </p:grpSpPr>
              <p:sp>
                <p:nvSpPr>
                  <p:cNvPr id="277" name="Shape 627">
                    <a:extLst>
                      <a:ext uri="{FF2B5EF4-FFF2-40B4-BE49-F238E27FC236}">
                        <a16:creationId xmlns:a16="http://schemas.microsoft.com/office/drawing/2014/main" id="{E171E7A9-1153-47A2-B5E0-0D8ED67AF268}"/>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278" name="Group 630">
                    <a:extLst>
                      <a:ext uri="{FF2B5EF4-FFF2-40B4-BE49-F238E27FC236}">
                        <a16:creationId xmlns:a16="http://schemas.microsoft.com/office/drawing/2014/main" id="{8746D9C1-5464-487C-AFEA-3F83744687BA}"/>
                      </a:ext>
                    </a:extLst>
                  </p:cNvPr>
                  <p:cNvGrpSpPr/>
                  <p:nvPr/>
                </p:nvGrpSpPr>
                <p:grpSpPr>
                  <a:xfrm>
                    <a:off x="-1" y="-2"/>
                    <a:ext cx="312029" cy="254328"/>
                    <a:chOff x="-1" y="-1"/>
                    <a:chExt cx="312028" cy="254327"/>
                  </a:xfrm>
                </p:grpSpPr>
                <p:sp>
                  <p:nvSpPr>
                    <p:cNvPr id="281" name="Shape 628">
                      <a:extLst>
                        <a:ext uri="{FF2B5EF4-FFF2-40B4-BE49-F238E27FC236}">
                          <a16:creationId xmlns:a16="http://schemas.microsoft.com/office/drawing/2014/main" id="{0A0251A5-F075-4302-A98B-9BA9A3699FAE}"/>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282" name="Shape 629">
                      <a:extLst>
                        <a:ext uri="{FF2B5EF4-FFF2-40B4-BE49-F238E27FC236}">
                          <a16:creationId xmlns:a16="http://schemas.microsoft.com/office/drawing/2014/main" id="{EEFAC555-BC4F-42DB-BA07-502876AF94D8}"/>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279" name="Shape 631">
                    <a:extLst>
                      <a:ext uri="{FF2B5EF4-FFF2-40B4-BE49-F238E27FC236}">
                        <a16:creationId xmlns:a16="http://schemas.microsoft.com/office/drawing/2014/main" id="{FE186353-8441-4286-9DB8-F706DA414C11}"/>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280" name="Shape 632">
                    <a:extLst>
                      <a:ext uri="{FF2B5EF4-FFF2-40B4-BE49-F238E27FC236}">
                        <a16:creationId xmlns:a16="http://schemas.microsoft.com/office/drawing/2014/main" id="{1E898A1E-D64C-4380-A5A6-AFCED1557158}"/>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63" name="Group 640">
                  <a:extLst>
                    <a:ext uri="{FF2B5EF4-FFF2-40B4-BE49-F238E27FC236}">
                      <a16:creationId xmlns:a16="http://schemas.microsoft.com/office/drawing/2014/main" id="{AF9D4F35-B8AD-4D3F-A8DD-86FCAA38F14F}"/>
                    </a:ext>
                  </a:extLst>
                </p:cNvPr>
                <p:cNvGrpSpPr/>
                <p:nvPr/>
              </p:nvGrpSpPr>
              <p:grpSpPr>
                <a:xfrm>
                  <a:off x="627638" y="-3"/>
                  <a:ext cx="320379" cy="3712886"/>
                  <a:chOff x="-1" y="-2"/>
                  <a:chExt cx="320378" cy="3712884"/>
                </a:xfrm>
              </p:grpSpPr>
              <p:sp>
                <p:nvSpPr>
                  <p:cNvPr id="271" name="Shape 634">
                    <a:extLst>
                      <a:ext uri="{FF2B5EF4-FFF2-40B4-BE49-F238E27FC236}">
                        <a16:creationId xmlns:a16="http://schemas.microsoft.com/office/drawing/2014/main" id="{B20648E7-3CE5-4295-8B97-6695106152AC}"/>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272" name="Group 637">
                    <a:extLst>
                      <a:ext uri="{FF2B5EF4-FFF2-40B4-BE49-F238E27FC236}">
                        <a16:creationId xmlns:a16="http://schemas.microsoft.com/office/drawing/2014/main" id="{86827700-9443-4DD9-862B-DFD240F36C64}"/>
                      </a:ext>
                    </a:extLst>
                  </p:cNvPr>
                  <p:cNvGrpSpPr/>
                  <p:nvPr/>
                </p:nvGrpSpPr>
                <p:grpSpPr>
                  <a:xfrm>
                    <a:off x="-1" y="-2"/>
                    <a:ext cx="312029" cy="254328"/>
                    <a:chOff x="-1" y="-1"/>
                    <a:chExt cx="312028" cy="254327"/>
                  </a:xfrm>
                </p:grpSpPr>
                <p:sp>
                  <p:nvSpPr>
                    <p:cNvPr id="275" name="Shape 635">
                      <a:extLst>
                        <a:ext uri="{FF2B5EF4-FFF2-40B4-BE49-F238E27FC236}">
                          <a16:creationId xmlns:a16="http://schemas.microsoft.com/office/drawing/2014/main" id="{F226D9B7-5AB2-4868-B35C-A7DD662C1E2E}"/>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276" name="Shape 636">
                      <a:extLst>
                        <a:ext uri="{FF2B5EF4-FFF2-40B4-BE49-F238E27FC236}">
                          <a16:creationId xmlns:a16="http://schemas.microsoft.com/office/drawing/2014/main" id="{2C302E47-432A-4902-9C4D-A43B8F9E39A1}"/>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273" name="Shape 638">
                    <a:extLst>
                      <a:ext uri="{FF2B5EF4-FFF2-40B4-BE49-F238E27FC236}">
                        <a16:creationId xmlns:a16="http://schemas.microsoft.com/office/drawing/2014/main" id="{4B95F8E7-7428-420B-BEB7-36A8DDB574C6}"/>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274" name="Shape 639">
                    <a:extLst>
                      <a:ext uri="{FF2B5EF4-FFF2-40B4-BE49-F238E27FC236}">
                        <a16:creationId xmlns:a16="http://schemas.microsoft.com/office/drawing/2014/main" id="{2EAF6A85-AC83-4C08-AB2F-E6D3CB986F86}"/>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64" name="Group 647">
                  <a:extLst>
                    <a:ext uri="{FF2B5EF4-FFF2-40B4-BE49-F238E27FC236}">
                      <a16:creationId xmlns:a16="http://schemas.microsoft.com/office/drawing/2014/main" id="{78817DDE-3329-41FF-873B-8E9BE3FB63D6}"/>
                    </a:ext>
                  </a:extLst>
                </p:cNvPr>
                <p:cNvGrpSpPr/>
                <p:nvPr/>
              </p:nvGrpSpPr>
              <p:grpSpPr>
                <a:xfrm>
                  <a:off x="945115" y="-3"/>
                  <a:ext cx="320380" cy="3712886"/>
                  <a:chOff x="-1" y="-2"/>
                  <a:chExt cx="320378" cy="3712884"/>
                </a:xfrm>
              </p:grpSpPr>
              <p:sp>
                <p:nvSpPr>
                  <p:cNvPr id="265" name="Shape 641">
                    <a:extLst>
                      <a:ext uri="{FF2B5EF4-FFF2-40B4-BE49-F238E27FC236}">
                        <a16:creationId xmlns:a16="http://schemas.microsoft.com/office/drawing/2014/main" id="{F1FCDE8E-5A85-4671-AE43-ADC6662CD2D7}"/>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266" name="Group 644">
                    <a:extLst>
                      <a:ext uri="{FF2B5EF4-FFF2-40B4-BE49-F238E27FC236}">
                        <a16:creationId xmlns:a16="http://schemas.microsoft.com/office/drawing/2014/main" id="{67672FD3-AB85-4997-B3EA-EE972BC92FB2}"/>
                      </a:ext>
                    </a:extLst>
                  </p:cNvPr>
                  <p:cNvGrpSpPr/>
                  <p:nvPr/>
                </p:nvGrpSpPr>
                <p:grpSpPr>
                  <a:xfrm>
                    <a:off x="-1" y="-2"/>
                    <a:ext cx="312029" cy="254328"/>
                    <a:chOff x="-1" y="-1"/>
                    <a:chExt cx="312028" cy="254327"/>
                  </a:xfrm>
                </p:grpSpPr>
                <p:sp>
                  <p:nvSpPr>
                    <p:cNvPr id="269" name="Shape 642">
                      <a:extLst>
                        <a:ext uri="{FF2B5EF4-FFF2-40B4-BE49-F238E27FC236}">
                          <a16:creationId xmlns:a16="http://schemas.microsoft.com/office/drawing/2014/main" id="{D69623A8-F217-46D3-9983-6771394138CC}"/>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270" name="Shape 643">
                      <a:extLst>
                        <a:ext uri="{FF2B5EF4-FFF2-40B4-BE49-F238E27FC236}">
                          <a16:creationId xmlns:a16="http://schemas.microsoft.com/office/drawing/2014/main" id="{F83B9AD4-15E1-4CB2-8F81-13E7E263A132}"/>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267" name="Shape 645">
                    <a:extLst>
                      <a:ext uri="{FF2B5EF4-FFF2-40B4-BE49-F238E27FC236}">
                        <a16:creationId xmlns:a16="http://schemas.microsoft.com/office/drawing/2014/main" id="{04DB3E97-BCDD-41F4-B891-1252B34240E9}"/>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268" name="Shape 646">
                    <a:extLst>
                      <a:ext uri="{FF2B5EF4-FFF2-40B4-BE49-F238E27FC236}">
                        <a16:creationId xmlns:a16="http://schemas.microsoft.com/office/drawing/2014/main" id="{44C59964-9190-4B0F-99E6-FBFE0A622C32}"/>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grpSp>
            <p:nvGrpSpPr>
              <p:cNvPr id="289" name="Group 648">
                <a:extLst>
                  <a:ext uri="{FF2B5EF4-FFF2-40B4-BE49-F238E27FC236}">
                    <a16:creationId xmlns:a16="http://schemas.microsoft.com/office/drawing/2014/main" id="{A02F507B-353A-4673-85BF-6AA687FD20B2}"/>
                  </a:ext>
                </a:extLst>
              </p:cNvPr>
              <p:cNvGrpSpPr/>
              <p:nvPr/>
            </p:nvGrpSpPr>
            <p:grpSpPr>
              <a:xfrm>
                <a:off x="6624606" y="1518343"/>
                <a:ext cx="1143917" cy="3225105"/>
                <a:chOff x="-2" y="-3"/>
                <a:chExt cx="1265497" cy="3712886"/>
              </a:xfrm>
            </p:grpSpPr>
            <p:grpSp>
              <p:nvGrpSpPr>
                <p:cNvPr id="290" name="Group 626">
                  <a:extLst>
                    <a:ext uri="{FF2B5EF4-FFF2-40B4-BE49-F238E27FC236}">
                      <a16:creationId xmlns:a16="http://schemas.microsoft.com/office/drawing/2014/main" id="{C50F493D-04F5-47A1-A421-8457C63E6DBE}"/>
                    </a:ext>
                  </a:extLst>
                </p:cNvPr>
                <p:cNvGrpSpPr/>
                <p:nvPr/>
              </p:nvGrpSpPr>
              <p:grpSpPr>
                <a:xfrm>
                  <a:off x="-2" y="-3"/>
                  <a:ext cx="320380" cy="3712886"/>
                  <a:chOff x="-1" y="-2"/>
                  <a:chExt cx="320378" cy="3712884"/>
                </a:xfrm>
              </p:grpSpPr>
              <p:sp>
                <p:nvSpPr>
                  <p:cNvPr id="312" name="Shape 620">
                    <a:extLst>
                      <a:ext uri="{FF2B5EF4-FFF2-40B4-BE49-F238E27FC236}">
                        <a16:creationId xmlns:a16="http://schemas.microsoft.com/office/drawing/2014/main" id="{57848EC6-2B7E-414D-AB5A-BD58D1D36295}"/>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13" name="Group 623">
                    <a:extLst>
                      <a:ext uri="{FF2B5EF4-FFF2-40B4-BE49-F238E27FC236}">
                        <a16:creationId xmlns:a16="http://schemas.microsoft.com/office/drawing/2014/main" id="{9574A999-7E96-48BE-8866-AEFF731C0321}"/>
                      </a:ext>
                    </a:extLst>
                  </p:cNvPr>
                  <p:cNvGrpSpPr/>
                  <p:nvPr/>
                </p:nvGrpSpPr>
                <p:grpSpPr>
                  <a:xfrm>
                    <a:off x="-1" y="-2"/>
                    <a:ext cx="312029" cy="254328"/>
                    <a:chOff x="-1" y="-1"/>
                    <a:chExt cx="312028" cy="254327"/>
                  </a:xfrm>
                </p:grpSpPr>
                <p:sp>
                  <p:nvSpPr>
                    <p:cNvPr id="316" name="Shape 621">
                      <a:extLst>
                        <a:ext uri="{FF2B5EF4-FFF2-40B4-BE49-F238E27FC236}">
                          <a16:creationId xmlns:a16="http://schemas.microsoft.com/office/drawing/2014/main" id="{B4CC1B38-5CA8-413A-A481-3FFBC25DDC72}"/>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17" name="Shape 622">
                      <a:extLst>
                        <a:ext uri="{FF2B5EF4-FFF2-40B4-BE49-F238E27FC236}">
                          <a16:creationId xmlns:a16="http://schemas.microsoft.com/office/drawing/2014/main" id="{50D68568-D7AE-4032-8DF3-957955B8E0D7}"/>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dirty="0"/>
                        <a:t>Q1</a:t>
                      </a:r>
                    </a:p>
                  </p:txBody>
                </p:sp>
              </p:grpSp>
              <p:sp>
                <p:nvSpPr>
                  <p:cNvPr id="314" name="Shape 624">
                    <a:extLst>
                      <a:ext uri="{FF2B5EF4-FFF2-40B4-BE49-F238E27FC236}">
                        <a16:creationId xmlns:a16="http://schemas.microsoft.com/office/drawing/2014/main" id="{787445B1-F25C-45DC-BBBA-73BECC25656D}"/>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15" name="Shape 625">
                    <a:extLst>
                      <a:ext uri="{FF2B5EF4-FFF2-40B4-BE49-F238E27FC236}">
                        <a16:creationId xmlns:a16="http://schemas.microsoft.com/office/drawing/2014/main" id="{80EDF937-810C-42C0-8ABD-225DA021891B}"/>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91" name="Group 633">
                  <a:extLst>
                    <a:ext uri="{FF2B5EF4-FFF2-40B4-BE49-F238E27FC236}">
                      <a16:creationId xmlns:a16="http://schemas.microsoft.com/office/drawing/2014/main" id="{7FA69580-FBDC-47DD-8901-0FCCA1CBD8AC}"/>
                    </a:ext>
                  </a:extLst>
                </p:cNvPr>
                <p:cNvGrpSpPr/>
                <p:nvPr/>
              </p:nvGrpSpPr>
              <p:grpSpPr>
                <a:xfrm>
                  <a:off x="314574" y="-3"/>
                  <a:ext cx="323281" cy="3712886"/>
                  <a:chOff x="-2902" y="-2"/>
                  <a:chExt cx="323279" cy="3712884"/>
                </a:xfrm>
              </p:grpSpPr>
              <p:sp>
                <p:nvSpPr>
                  <p:cNvPr id="306" name="Shape 627">
                    <a:extLst>
                      <a:ext uri="{FF2B5EF4-FFF2-40B4-BE49-F238E27FC236}">
                        <a16:creationId xmlns:a16="http://schemas.microsoft.com/office/drawing/2014/main" id="{A0CA333A-4F47-4C9E-AF3E-CF2E0C3E6664}"/>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07" name="Group 630">
                    <a:extLst>
                      <a:ext uri="{FF2B5EF4-FFF2-40B4-BE49-F238E27FC236}">
                        <a16:creationId xmlns:a16="http://schemas.microsoft.com/office/drawing/2014/main" id="{0851708D-1F37-4DF3-BBE9-DEE4AF39928A}"/>
                      </a:ext>
                    </a:extLst>
                  </p:cNvPr>
                  <p:cNvGrpSpPr/>
                  <p:nvPr/>
                </p:nvGrpSpPr>
                <p:grpSpPr>
                  <a:xfrm>
                    <a:off x="-1" y="-2"/>
                    <a:ext cx="312029" cy="254328"/>
                    <a:chOff x="-1" y="-1"/>
                    <a:chExt cx="312028" cy="254327"/>
                  </a:xfrm>
                </p:grpSpPr>
                <p:sp>
                  <p:nvSpPr>
                    <p:cNvPr id="310" name="Shape 628">
                      <a:extLst>
                        <a:ext uri="{FF2B5EF4-FFF2-40B4-BE49-F238E27FC236}">
                          <a16:creationId xmlns:a16="http://schemas.microsoft.com/office/drawing/2014/main" id="{91FAE2F9-1FB4-419F-989D-BBE21BB2273B}"/>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11" name="Shape 629">
                      <a:extLst>
                        <a:ext uri="{FF2B5EF4-FFF2-40B4-BE49-F238E27FC236}">
                          <a16:creationId xmlns:a16="http://schemas.microsoft.com/office/drawing/2014/main" id="{FBB2704A-5AED-4E93-AB08-35F346DE9933}"/>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Q2</a:t>
                      </a:r>
                    </a:p>
                  </p:txBody>
                </p:sp>
              </p:grpSp>
              <p:sp>
                <p:nvSpPr>
                  <p:cNvPr id="308" name="Shape 631">
                    <a:extLst>
                      <a:ext uri="{FF2B5EF4-FFF2-40B4-BE49-F238E27FC236}">
                        <a16:creationId xmlns:a16="http://schemas.microsoft.com/office/drawing/2014/main" id="{03A4A407-A71D-4ACC-9285-4445C4C07902}"/>
                      </a:ext>
                    </a:extLst>
                  </p:cNvPr>
                  <p:cNvSpPr/>
                  <p:nvPr/>
                </p:nvSpPr>
                <p:spPr>
                  <a:xfrm flipH="1">
                    <a:off x="-2902"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09" name="Shape 632">
                    <a:extLst>
                      <a:ext uri="{FF2B5EF4-FFF2-40B4-BE49-F238E27FC236}">
                        <a16:creationId xmlns:a16="http://schemas.microsoft.com/office/drawing/2014/main" id="{280039F3-E660-4FC8-A456-7449C21A5900}"/>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92" name="Group 640">
                  <a:extLst>
                    <a:ext uri="{FF2B5EF4-FFF2-40B4-BE49-F238E27FC236}">
                      <a16:creationId xmlns:a16="http://schemas.microsoft.com/office/drawing/2014/main" id="{A18CF9CB-F0DC-42C1-9C78-15146F19E3E9}"/>
                    </a:ext>
                  </a:extLst>
                </p:cNvPr>
                <p:cNvGrpSpPr/>
                <p:nvPr/>
              </p:nvGrpSpPr>
              <p:grpSpPr>
                <a:xfrm>
                  <a:off x="627638" y="-3"/>
                  <a:ext cx="320379" cy="3712886"/>
                  <a:chOff x="-1" y="-2"/>
                  <a:chExt cx="320378" cy="3712884"/>
                </a:xfrm>
              </p:grpSpPr>
              <p:sp>
                <p:nvSpPr>
                  <p:cNvPr id="300" name="Shape 634">
                    <a:extLst>
                      <a:ext uri="{FF2B5EF4-FFF2-40B4-BE49-F238E27FC236}">
                        <a16:creationId xmlns:a16="http://schemas.microsoft.com/office/drawing/2014/main" id="{BAA7AA75-90E9-4145-826E-3A48CEAFC9BA}"/>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301" name="Group 637">
                    <a:extLst>
                      <a:ext uri="{FF2B5EF4-FFF2-40B4-BE49-F238E27FC236}">
                        <a16:creationId xmlns:a16="http://schemas.microsoft.com/office/drawing/2014/main" id="{977EA1E2-39A3-45D2-8126-E4FE32D06A3E}"/>
                      </a:ext>
                    </a:extLst>
                  </p:cNvPr>
                  <p:cNvGrpSpPr/>
                  <p:nvPr/>
                </p:nvGrpSpPr>
                <p:grpSpPr>
                  <a:xfrm>
                    <a:off x="-1" y="-2"/>
                    <a:ext cx="312029" cy="254328"/>
                    <a:chOff x="-1" y="-1"/>
                    <a:chExt cx="312028" cy="254327"/>
                  </a:xfrm>
                </p:grpSpPr>
                <p:sp>
                  <p:nvSpPr>
                    <p:cNvPr id="304" name="Shape 635">
                      <a:extLst>
                        <a:ext uri="{FF2B5EF4-FFF2-40B4-BE49-F238E27FC236}">
                          <a16:creationId xmlns:a16="http://schemas.microsoft.com/office/drawing/2014/main" id="{C3ADF0BB-E692-46BA-B9B0-2DB9D53E6FF0}"/>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305" name="Shape 636">
                      <a:extLst>
                        <a:ext uri="{FF2B5EF4-FFF2-40B4-BE49-F238E27FC236}">
                          <a16:creationId xmlns:a16="http://schemas.microsoft.com/office/drawing/2014/main" id="{33DAAF7A-CAF7-47B5-974B-41C9D42330E4}"/>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Q3</a:t>
                      </a:r>
                    </a:p>
                  </p:txBody>
                </p:sp>
              </p:grpSp>
              <p:sp>
                <p:nvSpPr>
                  <p:cNvPr id="302" name="Shape 638">
                    <a:extLst>
                      <a:ext uri="{FF2B5EF4-FFF2-40B4-BE49-F238E27FC236}">
                        <a16:creationId xmlns:a16="http://schemas.microsoft.com/office/drawing/2014/main" id="{CB4B1CF9-AE58-459D-A724-ABE240056167}"/>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303" name="Shape 639">
                    <a:extLst>
                      <a:ext uri="{FF2B5EF4-FFF2-40B4-BE49-F238E27FC236}">
                        <a16:creationId xmlns:a16="http://schemas.microsoft.com/office/drawing/2014/main" id="{CA70BC95-FB88-4192-96E8-DC4C71BE5595}"/>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nvGrpSpPr>
                <p:cNvPr id="293" name="Group 647">
                  <a:extLst>
                    <a:ext uri="{FF2B5EF4-FFF2-40B4-BE49-F238E27FC236}">
                      <a16:creationId xmlns:a16="http://schemas.microsoft.com/office/drawing/2014/main" id="{170C151C-D3D4-48D3-8A2A-984825C79BD5}"/>
                    </a:ext>
                  </a:extLst>
                </p:cNvPr>
                <p:cNvGrpSpPr/>
                <p:nvPr/>
              </p:nvGrpSpPr>
              <p:grpSpPr>
                <a:xfrm>
                  <a:off x="945115" y="-3"/>
                  <a:ext cx="320380" cy="3712886"/>
                  <a:chOff x="-1" y="-2"/>
                  <a:chExt cx="320378" cy="3712884"/>
                </a:xfrm>
              </p:grpSpPr>
              <p:sp>
                <p:nvSpPr>
                  <p:cNvPr id="294" name="Shape 641">
                    <a:extLst>
                      <a:ext uri="{FF2B5EF4-FFF2-40B4-BE49-F238E27FC236}">
                        <a16:creationId xmlns:a16="http://schemas.microsoft.com/office/drawing/2014/main" id="{293ECEB7-EC36-4120-897A-8AC4FB4B1D79}"/>
                      </a:ext>
                    </a:extLst>
                  </p:cNvPr>
                  <p:cNvSpPr/>
                  <p:nvPr/>
                </p:nvSpPr>
                <p:spPr>
                  <a:xfrm>
                    <a:off x="0" y="237105"/>
                    <a:ext cx="312027" cy="3475776"/>
                  </a:xfrm>
                  <a:prstGeom prst="rect">
                    <a:avLst/>
                  </a:prstGeom>
                  <a:solidFill>
                    <a:srgbClr val="F2F2F2"/>
                  </a:solidFill>
                  <a:ln w="9525" cap="flat">
                    <a:solidFill>
                      <a:srgbClr val="F2F2F2"/>
                    </a:solidFill>
                    <a:prstDash val="solid"/>
                    <a:round/>
                  </a:ln>
                  <a:effectLst/>
                </p:spPr>
                <p:txBody>
                  <a:bodyPr wrap="square" lIns="60959" tIns="60959" rIns="60959" bIns="60959" numCol="1" anchor="ctr">
                    <a:noAutofit/>
                  </a:bodyPr>
                  <a:lstStyle/>
                  <a:p>
                    <a:pPr algn="ctr">
                      <a:defRPr sz="1000">
                        <a:solidFill>
                          <a:srgbClr val="FFFFFF"/>
                        </a:solidFill>
                      </a:defRPr>
                    </a:pPr>
                    <a:endParaRPr sz="1333">
                      <a:solidFill>
                        <a:srgbClr val="FFFFFF"/>
                      </a:solidFill>
                    </a:endParaRPr>
                  </a:p>
                </p:txBody>
              </p:sp>
              <p:grpSp>
                <p:nvGrpSpPr>
                  <p:cNvPr id="295" name="Group 644">
                    <a:extLst>
                      <a:ext uri="{FF2B5EF4-FFF2-40B4-BE49-F238E27FC236}">
                        <a16:creationId xmlns:a16="http://schemas.microsoft.com/office/drawing/2014/main" id="{47C82A8C-0C74-4CAF-9DF3-245AFD3DD2A4}"/>
                      </a:ext>
                    </a:extLst>
                  </p:cNvPr>
                  <p:cNvGrpSpPr/>
                  <p:nvPr/>
                </p:nvGrpSpPr>
                <p:grpSpPr>
                  <a:xfrm>
                    <a:off x="-1" y="-2"/>
                    <a:ext cx="312029" cy="254328"/>
                    <a:chOff x="-1" y="-1"/>
                    <a:chExt cx="312028" cy="254327"/>
                  </a:xfrm>
                </p:grpSpPr>
                <p:sp>
                  <p:nvSpPr>
                    <p:cNvPr id="298" name="Shape 642">
                      <a:extLst>
                        <a:ext uri="{FF2B5EF4-FFF2-40B4-BE49-F238E27FC236}">
                          <a16:creationId xmlns:a16="http://schemas.microsoft.com/office/drawing/2014/main" id="{95CBCF51-CFCB-4214-AD1A-135CA21546A0}"/>
                        </a:ext>
                      </a:extLst>
                    </p:cNvPr>
                    <p:cNvSpPr/>
                    <p:nvPr/>
                  </p:nvSpPr>
                  <p:spPr>
                    <a:xfrm>
                      <a:off x="-1" y="-1"/>
                      <a:ext cx="312028" cy="254327"/>
                    </a:xfrm>
                    <a:prstGeom prst="rect">
                      <a:avLst/>
                    </a:prstGeom>
                    <a:solidFill>
                      <a:srgbClr val="FFFFFF"/>
                    </a:solidFill>
                    <a:ln w="12700" cap="flat">
                      <a:noFill/>
                      <a:miter lim="400000"/>
                    </a:ln>
                    <a:effectLst/>
                  </p:spPr>
                  <p:txBody>
                    <a:bodyPr wrap="square" lIns="60959" tIns="60959" rIns="60959" bIns="60959" numCol="1" anchor="ctr">
                      <a:noAutofit/>
                    </a:bodyPr>
                    <a:lstStyle/>
                    <a:p>
                      <a:pPr algn="ctr">
                        <a:defRPr sz="1000" b="1">
                          <a:solidFill>
                            <a:srgbClr val="404040"/>
                          </a:solidFill>
                        </a:defRPr>
                      </a:pPr>
                      <a:endParaRPr sz="1333" b="1">
                        <a:solidFill>
                          <a:srgbClr val="404040"/>
                        </a:solidFill>
                      </a:endParaRPr>
                    </a:p>
                  </p:txBody>
                </p:sp>
                <p:sp>
                  <p:nvSpPr>
                    <p:cNvPr id="299" name="Shape 643">
                      <a:extLst>
                        <a:ext uri="{FF2B5EF4-FFF2-40B4-BE49-F238E27FC236}">
                          <a16:creationId xmlns:a16="http://schemas.microsoft.com/office/drawing/2014/main" id="{0BE2B023-9484-47E2-886F-E26AF687C375}"/>
                        </a:ext>
                      </a:extLst>
                    </p:cNvPr>
                    <p:cNvSpPr/>
                    <p:nvPr/>
                  </p:nvSpPr>
                  <p:spPr>
                    <a:xfrm>
                      <a:off x="-1" y="3122"/>
                      <a:ext cx="312028" cy="2480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700" b="1">
                          <a:solidFill>
                            <a:srgbClr val="404040"/>
                          </a:solidFill>
                        </a:defRPr>
                      </a:lvl1pPr>
                    </a:lstStyle>
                    <a:p>
                      <a:r>
                        <a:rPr sz="1067"/>
                        <a:t>Q4</a:t>
                      </a:r>
                    </a:p>
                  </p:txBody>
                </p:sp>
              </p:grpSp>
              <p:sp>
                <p:nvSpPr>
                  <p:cNvPr id="296" name="Shape 645">
                    <a:extLst>
                      <a:ext uri="{FF2B5EF4-FFF2-40B4-BE49-F238E27FC236}">
                        <a16:creationId xmlns:a16="http://schemas.microsoft.com/office/drawing/2014/main" id="{6FB4838D-CB1A-452E-B143-86F1269FBD6F}"/>
                      </a:ext>
                    </a:extLst>
                  </p:cNvPr>
                  <p:cNvSpPr/>
                  <p:nvPr/>
                </p:nvSpPr>
                <p:spPr>
                  <a:xfrm flipH="1">
                    <a:off x="-1" y="254325"/>
                    <a:ext cx="2"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sp>
                <p:nvSpPr>
                  <p:cNvPr id="297" name="Shape 646">
                    <a:extLst>
                      <a:ext uri="{FF2B5EF4-FFF2-40B4-BE49-F238E27FC236}">
                        <a16:creationId xmlns:a16="http://schemas.microsoft.com/office/drawing/2014/main" id="{07598F4C-682E-483D-8454-5E45E2039195}"/>
                      </a:ext>
                    </a:extLst>
                  </p:cNvPr>
                  <p:cNvSpPr/>
                  <p:nvPr/>
                </p:nvSpPr>
                <p:spPr>
                  <a:xfrm flipH="1">
                    <a:off x="320376" y="254325"/>
                    <a:ext cx="1" cy="3458557"/>
                  </a:xfrm>
                  <a:prstGeom prst="line">
                    <a:avLst/>
                  </a:prstGeom>
                  <a:noFill/>
                  <a:ln w="19050" cap="flat">
                    <a:solidFill>
                      <a:srgbClr val="D0D6D9"/>
                    </a:solidFill>
                    <a:prstDash val="solid"/>
                    <a:round/>
                  </a:ln>
                  <a:effectLst/>
                </p:spPr>
                <p:txBody>
                  <a:bodyPr wrap="square" lIns="60959" tIns="60959" rIns="60959" bIns="60959" numCol="1" anchor="t">
                    <a:noAutofit/>
                  </a:bodyPr>
                  <a:lstStyle/>
                  <a:p>
                    <a:endParaRPr>
                      <a:solidFill>
                        <a:prstClr val="black"/>
                      </a:solidFill>
                    </a:endParaRPr>
                  </a:p>
                </p:txBody>
              </p:sp>
            </p:grpSp>
          </p:grpSp>
          <p:cxnSp>
            <p:nvCxnSpPr>
              <p:cNvPr id="348" name="Straight Connector 347">
                <a:extLst>
                  <a:ext uri="{FF2B5EF4-FFF2-40B4-BE49-F238E27FC236}">
                    <a16:creationId xmlns:a16="http://schemas.microsoft.com/office/drawing/2014/main" id="{A1C7B20B-DA91-4D89-8A6B-1C41AE1FCDD8}"/>
                  </a:ext>
                </a:extLst>
              </p:cNvPr>
              <p:cNvCxnSpPr>
                <a:stCxn id="53" idx="0"/>
              </p:cNvCxnSpPr>
              <p:nvPr/>
            </p:nvCxnSpPr>
            <p:spPr bwMode="auto">
              <a:xfrm flipH="1">
                <a:off x="913483" y="1739260"/>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29EF940A-5A71-491D-B38C-17AA86A68AF7}"/>
                  </a:ext>
                </a:extLst>
              </p:cNvPr>
              <p:cNvCxnSpPr/>
              <p:nvPr/>
            </p:nvCxnSpPr>
            <p:spPr bwMode="auto">
              <a:xfrm flipH="1">
                <a:off x="2055006" y="1736522"/>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DC463A8F-8545-4792-94A2-C83B07DFF5A2}"/>
                  </a:ext>
                </a:extLst>
              </p:cNvPr>
              <p:cNvCxnSpPr/>
              <p:nvPr/>
            </p:nvCxnSpPr>
            <p:spPr bwMode="auto">
              <a:xfrm flipH="1">
                <a:off x="3207653" y="1731779"/>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1599325-2793-499C-8424-787C61C44572}"/>
                  </a:ext>
                </a:extLst>
              </p:cNvPr>
              <p:cNvCxnSpPr/>
              <p:nvPr/>
            </p:nvCxnSpPr>
            <p:spPr bwMode="auto">
              <a:xfrm flipH="1">
                <a:off x="4343108" y="1743260"/>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0627171A-7A42-4253-841C-871C643938FE}"/>
                  </a:ext>
                </a:extLst>
              </p:cNvPr>
              <p:cNvCxnSpPr/>
              <p:nvPr/>
            </p:nvCxnSpPr>
            <p:spPr bwMode="auto">
              <a:xfrm flipH="1">
                <a:off x="5484631" y="1740522"/>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2C6E79EA-A7E4-4A6E-8B97-1D9246020404}"/>
                  </a:ext>
                </a:extLst>
              </p:cNvPr>
              <p:cNvCxnSpPr/>
              <p:nvPr/>
            </p:nvCxnSpPr>
            <p:spPr bwMode="auto">
              <a:xfrm flipH="1">
                <a:off x="6637278" y="1735779"/>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0A579712-4D3B-443D-B7C5-F0A6794C55C3}"/>
                  </a:ext>
                </a:extLst>
              </p:cNvPr>
              <p:cNvCxnSpPr/>
              <p:nvPr/>
            </p:nvCxnSpPr>
            <p:spPr bwMode="auto">
              <a:xfrm flipH="1">
                <a:off x="7761834" y="1739263"/>
                <a:ext cx="919" cy="3004187"/>
              </a:xfrm>
              <a:prstGeom prst="line">
                <a:avLst/>
              </a:prstGeom>
              <a:solidFill>
                <a:schemeClr val="accent1"/>
              </a:solidFill>
              <a:ln w="9525" cap="flat" cmpd="sng" algn="ctr">
                <a:solidFill>
                  <a:schemeClr val="tx1">
                    <a:lumMod val="85000"/>
                    <a:lumOff val="15000"/>
                  </a:schemeClr>
                </a:solidFill>
                <a:prstDash val="solid"/>
                <a:round/>
                <a:headEnd type="none" w="med" len="med"/>
                <a:tailEnd type="none" w="med" len="med"/>
              </a:ln>
              <a:effectLst/>
            </p:spPr>
          </p:cxnSp>
          <p:sp>
            <p:nvSpPr>
              <p:cNvPr id="358" name="Shape 650">
                <a:extLst>
                  <a:ext uri="{FF2B5EF4-FFF2-40B4-BE49-F238E27FC236}">
                    <a16:creationId xmlns:a16="http://schemas.microsoft.com/office/drawing/2014/main" id="{38AD550C-7F56-49A9-B99E-29CEC3F52F9E}"/>
                  </a:ext>
                </a:extLst>
              </p:cNvPr>
              <p:cNvSpPr/>
              <p:nvPr/>
            </p:nvSpPr>
            <p:spPr>
              <a:xfrm>
                <a:off x="1617785" y="1913044"/>
                <a:ext cx="1785265" cy="1687403"/>
              </a:xfrm>
              <a:prstGeom prst="rect">
                <a:avLst/>
              </a:prstGeom>
              <a:solidFill>
                <a:schemeClr val="bg2">
                  <a:lumMod val="40000"/>
                  <a:lumOff val="60000"/>
                </a:schemeClr>
              </a:solidFill>
              <a:ln>
                <a:solidFill>
                  <a:srgbClr val="000000"/>
                </a:solidFill>
                <a:prstDash val="dash"/>
              </a:ln>
            </p:spPr>
            <p:txBody>
              <a:bodyPr lIns="60959" rIns="60959" anchor="ctr"/>
              <a:lstStyle/>
              <a:p>
                <a:pPr algn="ctr">
                  <a:defRPr>
                    <a:solidFill>
                      <a:srgbClr val="FFFFFF"/>
                    </a:solidFill>
                  </a:defRPr>
                </a:pPr>
                <a:endParaRPr>
                  <a:solidFill>
                    <a:srgbClr val="FFFFFF"/>
                  </a:solidFill>
                </a:endParaRPr>
              </a:p>
            </p:txBody>
          </p:sp>
          <p:sp>
            <p:nvSpPr>
              <p:cNvPr id="359" name="Shape 683">
                <a:extLst>
                  <a:ext uri="{FF2B5EF4-FFF2-40B4-BE49-F238E27FC236}">
                    <a16:creationId xmlns:a16="http://schemas.microsoft.com/office/drawing/2014/main" id="{8B703AD1-162A-4E04-BE6F-2EB24DE7ED19}"/>
                  </a:ext>
                </a:extLst>
              </p:cNvPr>
              <p:cNvSpPr/>
              <p:nvPr/>
            </p:nvSpPr>
            <p:spPr>
              <a:xfrm>
                <a:off x="1708719" y="1990280"/>
                <a:ext cx="1604141" cy="399653"/>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ln>
            </p:spPr>
            <p:txBody>
              <a:bodyPr lIns="60959" rIns="60959"/>
              <a:lstStyle/>
              <a:p>
                <a:pPr>
                  <a:defRPr sz="1200">
                    <a:latin typeface="Arial Narrow"/>
                    <a:ea typeface="Arial Narrow"/>
                    <a:cs typeface="Arial Narrow"/>
                    <a:sym typeface="Arial Narrow"/>
                  </a:defRPr>
                </a:pPr>
                <a:endParaRPr sz="1600">
                  <a:solidFill>
                    <a:prstClr val="black"/>
                  </a:solidFill>
                  <a:latin typeface="Arial Narrow"/>
                  <a:ea typeface="Arial Narrow"/>
                  <a:cs typeface="Arial Narrow"/>
                  <a:sym typeface="Arial Narrow"/>
                </a:endParaRPr>
              </a:p>
            </p:txBody>
          </p:sp>
          <p:grpSp>
            <p:nvGrpSpPr>
              <p:cNvPr id="360" name="Group 686">
                <a:extLst>
                  <a:ext uri="{FF2B5EF4-FFF2-40B4-BE49-F238E27FC236}">
                    <a16:creationId xmlns:a16="http://schemas.microsoft.com/office/drawing/2014/main" id="{4D42A959-2500-4773-9A17-A3828B33B661}"/>
                  </a:ext>
                </a:extLst>
              </p:cNvPr>
              <p:cNvGrpSpPr/>
              <p:nvPr/>
            </p:nvGrpSpPr>
            <p:grpSpPr>
              <a:xfrm>
                <a:off x="1828976" y="2018303"/>
                <a:ext cx="1371421" cy="246172"/>
                <a:chOff x="0" y="-15734"/>
                <a:chExt cx="1296498" cy="246170"/>
              </a:xfrm>
            </p:grpSpPr>
            <p:sp>
              <p:nvSpPr>
                <p:cNvPr id="361" name="Shape 684">
                  <a:extLst>
                    <a:ext uri="{FF2B5EF4-FFF2-40B4-BE49-F238E27FC236}">
                      <a16:creationId xmlns:a16="http://schemas.microsoft.com/office/drawing/2014/main" id="{38DA2D6B-A533-4261-96CE-291D9E0C483A}"/>
                    </a:ext>
                  </a:extLst>
                </p:cNvPr>
                <p:cNvSpPr/>
                <p:nvPr/>
              </p:nvSpPr>
              <p:spPr>
                <a:xfrm>
                  <a:off x="0" y="8642"/>
                  <a:ext cx="1296498" cy="197417"/>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362" name="Shape 685">
                  <a:extLst>
                    <a:ext uri="{FF2B5EF4-FFF2-40B4-BE49-F238E27FC236}">
                      <a16:creationId xmlns:a16="http://schemas.microsoft.com/office/drawing/2014/main" id="{5FBC830A-56C7-4982-9C82-9F8956DA4534}"/>
                    </a:ext>
                  </a:extLst>
                </p:cNvPr>
                <p:cNvSpPr/>
                <p:nvPr/>
              </p:nvSpPr>
              <p:spPr>
                <a:xfrm>
                  <a:off x="0" y="-15734"/>
                  <a:ext cx="1296498" cy="2461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defRPr>
                  </a:lvl1pPr>
                </a:lstStyle>
                <a:p>
                  <a:r>
                    <a:rPr sz="1333" dirty="0">
                      <a:latin typeface="Arial Narrow" panose="020B0606020202030204" pitchFamily="34" charset="0"/>
                    </a:rPr>
                    <a:t>NVMe 1.2.1 May’16</a:t>
                  </a:r>
                </a:p>
              </p:txBody>
            </p:sp>
          </p:grpSp>
          <p:sp>
            <p:nvSpPr>
              <p:cNvPr id="363" name="Shape 687">
                <a:extLst>
                  <a:ext uri="{FF2B5EF4-FFF2-40B4-BE49-F238E27FC236}">
                    <a16:creationId xmlns:a16="http://schemas.microsoft.com/office/drawing/2014/main" id="{0830D508-648F-4799-BD35-B92D2DD64D60}"/>
                  </a:ext>
                </a:extLst>
              </p:cNvPr>
              <p:cNvSpPr/>
              <p:nvPr/>
            </p:nvSpPr>
            <p:spPr>
              <a:xfrm rot="10800000">
                <a:off x="2518046" y="1752600"/>
                <a:ext cx="86926" cy="162063"/>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sp>
            <p:nvSpPr>
              <p:cNvPr id="364" name="Shape 696">
                <a:extLst>
                  <a:ext uri="{FF2B5EF4-FFF2-40B4-BE49-F238E27FC236}">
                    <a16:creationId xmlns:a16="http://schemas.microsoft.com/office/drawing/2014/main" id="{C79EAE4B-1945-4A9A-AD37-3CA1C6FC295A}"/>
                  </a:ext>
                </a:extLst>
              </p:cNvPr>
              <p:cNvSpPr/>
              <p:nvPr/>
            </p:nvSpPr>
            <p:spPr>
              <a:xfrm>
                <a:off x="1711001" y="2841720"/>
                <a:ext cx="1601767" cy="605802"/>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ln>
            </p:spPr>
            <p:txBody>
              <a:bodyPr lIns="60959" rIns="60959"/>
              <a:lstStyle/>
              <a:p>
                <a:pPr>
                  <a:defRPr sz="1200">
                    <a:latin typeface="Arial Narrow"/>
                    <a:ea typeface="Arial Narrow"/>
                    <a:cs typeface="Arial Narrow"/>
                    <a:sym typeface="Arial Narrow"/>
                  </a:defRPr>
                </a:pPr>
                <a:endParaRPr sz="1600">
                  <a:solidFill>
                    <a:prstClr val="black"/>
                  </a:solidFill>
                  <a:latin typeface="Arial Narrow"/>
                  <a:ea typeface="Arial Narrow"/>
                  <a:cs typeface="Arial Narrow"/>
                  <a:sym typeface="Arial Narrow"/>
                </a:endParaRPr>
              </a:p>
            </p:txBody>
          </p:sp>
          <p:sp>
            <p:nvSpPr>
              <p:cNvPr id="365" name="Shape 697">
                <a:extLst>
                  <a:ext uri="{FF2B5EF4-FFF2-40B4-BE49-F238E27FC236}">
                    <a16:creationId xmlns:a16="http://schemas.microsoft.com/office/drawing/2014/main" id="{081ED64B-8867-4BDC-82ED-A211CD56CE23}"/>
                  </a:ext>
                </a:extLst>
              </p:cNvPr>
              <p:cNvSpPr/>
              <p:nvPr/>
            </p:nvSpPr>
            <p:spPr>
              <a:xfrm>
                <a:off x="1681382" y="3105013"/>
                <a:ext cx="1532183" cy="346249"/>
              </a:xfrm>
              <a:prstGeom prst="rect">
                <a:avLst/>
              </a:prstGeom>
              <a:ln w="12700">
                <a:miter lim="400000"/>
              </a:ln>
              <a:extLst>
                <a:ext uri="{C572A759-6A51-4108-AA02-DFA0A04FC94B}">
                  <ma14:wrappingTextBoxFlag xmlns:ma14="http://schemas.microsoft.com/office/mac/drawingml/2011/main" xmlns="" val="1"/>
                </a:ext>
              </a:extLst>
            </p:spPr>
            <p:txBody>
              <a:bodyPr lIns="60959" rIns="60959">
                <a:spAutoFit/>
              </a:bodyPr>
              <a:lstStyle/>
              <a:p>
                <a:pPr marL="306903" lvl="1" indent="-22858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Transport and protocol</a:t>
                </a:r>
              </a:p>
              <a:p>
                <a:pPr marL="306903" lvl="1" indent="-22858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RDMA binding</a:t>
                </a:r>
              </a:p>
            </p:txBody>
          </p:sp>
          <p:grpSp>
            <p:nvGrpSpPr>
              <p:cNvPr id="366" name="Group 700">
                <a:extLst>
                  <a:ext uri="{FF2B5EF4-FFF2-40B4-BE49-F238E27FC236}">
                    <a16:creationId xmlns:a16="http://schemas.microsoft.com/office/drawing/2014/main" id="{DD365984-4492-4587-8AA7-1B587E02E174}"/>
                  </a:ext>
                </a:extLst>
              </p:cNvPr>
              <p:cNvGrpSpPr/>
              <p:nvPr/>
            </p:nvGrpSpPr>
            <p:grpSpPr>
              <a:xfrm>
                <a:off x="1831661" y="2906421"/>
                <a:ext cx="1368739" cy="246172"/>
                <a:chOff x="0" y="-15735"/>
                <a:chExt cx="1368738" cy="246171"/>
              </a:xfrm>
            </p:grpSpPr>
            <p:sp>
              <p:nvSpPr>
                <p:cNvPr id="367" name="Shape 698">
                  <a:extLst>
                    <a:ext uri="{FF2B5EF4-FFF2-40B4-BE49-F238E27FC236}">
                      <a16:creationId xmlns:a16="http://schemas.microsoft.com/office/drawing/2014/main" id="{BA10CA70-184D-415C-BA44-53D2152AEE85}"/>
                    </a:ext>
                  </a:extLst>
                </p:cNvPr>
                <p:cNvSpPr/>
                <p:nvPr/>
              </p:nvSpPr>
              <p:spPr>
                <a:xfrm>
                  <a:off x="0" y="10863"/>
                  <a:ext cx="1368738" cy="192974"/>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368" name="Shape 699">
                  <a:extLst>
                    <a:ext uri="{FF2B5EF4-FFF2-40B4-BE49-F238E27FC236}">
                      <a16:creationId xmlns:a16="http://schemas.microsoft.com/office/drawing/2014/main" id="{551B9835-450A-4CD8-9844-6C1F675401B1}"/>
                    </a:ext>
                  </a:extLst>
                </p:cNvPr>
                <p:cNvSpPr/>
                <p:nvPr/>
              </p:nvSpPr>
              <p:spPr>
                <a:xfrm>
                  <a:off x="0" y="-15735"/>
                  <a:ext cx="1368737" cy="246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defRPr>
                  </a:lvl1pPr>
                </a:lstStyle>
                <a:p>
                  <a:r>
                    <a:rPr sz="1333" dirty="0">
                      <a:latin typeface="Arial Narrow" panose="020B0606020202030204" pitchFamily="34" charset="0"/>
                    </a:rPr>
                    <a:t>NVMe-</a:t>
                  </a:r>
                  <a:r>
                    <a:rPr sz="1333" dirty="0" err="1">
                      <a:latin typeface="Arial Narrow" panose="020B0606020202030204" pitchFamily="34" charset="0"/>
                    </a:rPr>
                    <a:t>oF</a:t>
                  </a:r>
                  <a:r>
                    <a:rPr sz="1333" dirty="0">
                      <a:latin typeface="Arial Narrow" panose="020B0606020202030204" pitchFamily="34" charset="0"/>
                    </a:rPr>
                    <a:t> 1.0 May’16</a:t>
                  </a:r>
                </a:p>
              </p:txBody>
            </p:sp>
          </p:grpSp>
          <p:sp>
            <p:nvSpPr>
              <p:cNvPr id="369" name="Shape 701">
                <a:extLst>
                  <a:ext uri="{FF2B5EF4-FFF2-40B4-BE49-F238E27FC236}">
                    <a16:creationId xmlns:a16="http://schemas.microsoft.com/office/drawing/2014/main" id="{D6339955-3C95-411A-9280-6C7944EEB0E2}"/>
                  </a:ext>
                </a:extLst>
              </p:cNvPr>
              <p:cNvSpPr/>
              <p:nvPr/>
            </p:nvSpPr>
            <p:spPr>
              <a:xfrm rot="10800000">
                <a:off x="2512478" y="2686050"/>
                <a:ext cx="86926" cy="155375"/>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grpSp>
            <p:nvGrpSpPr>
              <p:cNvPr id="370" name="Group 723">
                <a:extLst>
                  <a:ext uri="{FF2B5EF4-FFF2-40B4-BE49-F238E27FC236}">
                    <a16:creationId xmlns:a16="http://schemas.microsoft.com/office/drawing/2014/main" id="{798BE9A8-EF54-4315-A317-945434F7A156}"/>
                  </a:ext>
                </a:extLst>
              </p:cNvPr>
              <p:cNvGrpSpPr/>
              <p:nvPr/>
            </p:nvGrpSpPr>
            <p:grpSpPr>
              <a:xfrm>
                <a:off x="1062496" y="3891927"/>
                <a:ext cx="1609506" cy="851520"/>
                <a:chOff x="-1" y="-1"/>
                <a:chExt cx="1609505" cy="862645"/>
              </a:xfrm>
            </p:grpSpPr>
            <p:sp>
              <p:nvSpPr>
                <p:cNvPr id="371" name="Shape 719">
                  <a:extLst>
                    <a:ext uri="{FF2B5EF4-FFF2-40B4-BE49-F238E27FC236}">
                      <a16:creationId xmlns:a16="http://schemas.microsoft.com/office/drawing/2014/main" id="{44F206CF-A3F1-4423-94AF-FB430E1EA46B}"/>
                    </a:ext>
                  </a:extLst>
                </p:cNvPr>
                <p:cNvSpPr/>
                <p:nvPr/>
              </p:nvSpPr>
              <p:spPr>
                <a:xfrm>
                  <a:off x="-1" y="-1"/>
                  <a:ext cx="1609505" cy="862645"/>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cap="flat">
                  <a:solidFill>
                    <a:schemeClr val="tx1"/>
                  </a:solidFill>
                  <a:prstDash val="solid"/>
                  <a:round/>
                </a:ln>
                <a:effectLst/>
              </p:spPr>
              <p:txBody>
                <a:bodyPr wrap="square" lIns="60959" tIns="60959" rIns="60959" bIns="60959" numCol="1" anchor="t">
                  <a:noAutofit/>
                </a:bodyPr>
                <a:lstStyle/>
                <a:p>
                  <a:pPr>
                    <a:defRPr sz="900">
                      <a:latin typeface="Arial Narrow"/>
                      <a:ea typeface="Arial Narrow"/>
                      <a:cs typeface="Arial Narrow"/>
                      <a:sym typeface="Arial Narrow"/>
                    </a:defRPr>
                  </a:pPr>
                  <a:endParaRPr sz="1200" dirty="0">
                    <a:solidFill>
                      <a:prstClr val="black"/>
                    </a:solidFill>
                    <a:latin typeface="Arial Narrow"/>
                    <a:ea typeface="Arial Narrow"/>
                    <a:cs typeface="Arial Narrow"/>
                    <a:sym typeface="Arial Narrow"/>
                  </a:endParaRPr>
                </a:p>
              </p:txBody>
            </p:sp>
            <p:grpSp>
              <p:nvGrpSpPr>
                <p:cNvPr id="372" name="Group 722">
                  <a:extLst>
                    <a:ext uri="{FF2B5EF4-FFF2-40B4-BE49-F238E27FC236}">
                      <a16:creationId xmlns:a16="http://schemas.microsoft.com/office/drawing/2014/main" id="{976B460B-B78D-4302-9D4D-E72B1CAE6496}"/>
                    </a:ext>
                  </a:extLst>
                </p:cNvPr>
                <p:cNvGrpSpPr/>
                <p:nvPr/>
              </p:nvGrpSpPr>
              <p:grpSpPr>
                <a:xfrm>
                  <a:off x="125320" y="26432"/>
                  <a:ext cx="1386808" cy="249388"/>
                  <a:chOff x="-14607" y="-15474"/>
                  <a:chExt cx="1386806" cy="249387"/>
                </a:xfrm>
              </p:grpSpPr>
              <p:sp>
                <p:nvSpPr>
                  <p:cNvPr id="373" name="Shape 720">
                    <a:extLst>
                      <a:ext uri="{FF2B5EF4-FFF2-40B4-BE49-F238E27FC236}">
                        <a16:creationId xmlns:a16="http://schemas.microsoft.com/office/drawing/2014/main" id="{BA564DA2-553D-4009-9200-A2331C964CD9}"/>
                      </a:ext>
                    </a:extLst>
                  </p:cNvPr>
                  <p:cNvSpPr/>
                  <p:nvPr/>
                </p:nvSpPr>
                <p:spPr>
                  <a:xfrm>
                    <a:off x="-14607" y="-6092"/>
                    <a:ext cx="1372199" cy="207348"/>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no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374" name="Shape 721">
                    <a:extLst>
                      <a:ext uri="{FF2B5EF4-FFF2-40B4-BE49-F238E27FC236}">
                        <a16:creationId xmlns:a16="http://schemas.microsoft.com/office/drawing/2014/main" id="{D3CB33A8-D1BF-4DC8-BF57-A9E144DE579F}"/>
                      </a:ext>
                    </a:extLst>
                  </p:cNvPr>
                  <p:cNvSpPr/>
                  <p:nvPr/>
                </p:nvSpPr>
                <p:spPr>
                  <a:xfrm>
                    <a:off x="0" y="-15474"/>
                    <a:ext cx="1372199" cy="2493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latin typeface="Arial Narrow"/>
                        <a:ea typeface="Arial Narrow"/>
                        <a:cs typeface="Arial Narrow"/>
                        <a:sym typeface="Arial Narrow"/>
                      </a:defRPr>
                    </a:lvl1pPr>
                  </a:lstStyle>
                  <a:p>
                    <a:r>
                      <a:rPr sz="1333" dirty="0"/>
                      <a:t>NVMe-MI </a:t>
                    </a:r>
                    <a:r>
                      <a:rPr sz="1333"/>
                      <a:t>1.0 Nov’15</a:t>
                    </a:r>
                    <a:endParaRPr sz="1333" dirty="0"/>
                  </a:p>
                </p:txBody>
              </p:sp>
            </p:grpSp>
          </p:grpSp>
          <p:sp>
            <p:nvSpPr>
              <p:cNvPr id="375" name="Shape 724">
                <a:extLst>
                  <a:ext uri="{FF2B5EF4-FFF2-40B4-BE49-F238E27FC236}">
                    <a16:creationId xmlns:a16="http://schemas.microsoft.com/office/drawing/2014/main" id="{56D1F740-CBAD-46A9-9B1F-901B3265DB00}"/>
                  </a:ext>
                </a:extLst>
              </p:cNvPr>
              <p:cNvSpPr/>
              <p:nvPr/>
            </p:nvSpPr>
            <p:spPr>
              <a:xfrm rot="10800000">
                <a:off x="1929933" y="3731109"/>
                <a:ext cx="86927" cy="155374"/>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sp>
            <p:nvSpPr>
              <p:cNvPr id="376" name="Shape 731">
                <a:extLst>
                  <a:ext uri="{FF2B5EF4-FFF2-40B4-BE49-F238E27FC236}">
                    <a16:creationId xmlns:a16="http://schemas.microsoft.com/office/drawing/2014/main" id="{0FAEDB37-6EA0-49A2-B97A-5474E745F338}"/>
                  </a:ext>
                </a:extLst>
              </p:cNvPr>
              <p:cNvSpPr/>
              <p:nvPr/>
            </p:nvSpPr>
            <p:spPr>
              <a:xfrm>
                <a:off x="1138697" y="4097119"/>
                <a:ext cx="1395124" cy="623248"/>
              </a:xfrm>
              <a:prstGeom prst="rect">
                <a:avLst/>
              </a:prstGeom>
              <a:ln w="12700">
                <a:miter lim="400000"/>
              </a:ln>
              <a:extLst>
                <a:ext uri="{C572A759-6A51-4108-AA02-DFA0A04FC94B}">
                  <ma14:wrappingTextBoxFlag xmlns:ma14="http://schemas.microsoft.com/office/mac/drawingml/2011/main" xmlns="" val="1"/>
                </a:ext>
              </a:extLst>
            </p:spPr>
            <p:txBody>
              <a:bodyPr lIns="60959" rIns="60959">
                <a:spAutoFit/>
              </a:bodyPr>
              <a:lstStyle/>
              <a:p>
                <a:pPr marL="171441" indent="-171441">
                  <a:buSzPct val="100000"/>
                  <a:buFont typeface="Arial"/>
                  <a:buChar char="•"/>
                  <a:defRPr sz="900">
                    <a:latin typeface="Arial Narrow"/>
                    <a:ea typeface="Arial Narrow"/>
                    <a:cs typeface="Arial Narrow"/>
                    <a:sym typeface="Arial Narrow"/>
                  </a:defRPr>
                </a:pPr>
                <a:r>
                  <a:rPr sz="1200">
                    <a:solidFill>
                      <a:prstClr val="black"/>
                    </a:solidFill>
                    <a:latin typeface="Arial Narrow"/>
                    <a:ea typeface="Arial Narrow"/>
                    <a:cs typeface="Arial Narrow"/>
                    <a:sym typeface="Arial Narrow"/>
                  </a:rPr>
                  <a:t>Out-of-band management</a:t>
                </a:r>
              </a:p>
              <a:p>
                <a:pPr marL="171441" indent="-171441">
                  <a:buSzPct val="100000"/>
                  <a:buFont typeface="Arial"/>
                  <a:buChar char="•"/>
                  <a:defRPr sz="900">
                    <a:latin typeface="Arial Narrow"/>
                    <a:ea typeface="Arial Narrow"/>
                    <a:cs typeface="Arial Narrow"/>
                    <a:sym typeface="Arial Narrow"/>
                  </a:defRPr>
                </a:pPr>
                <a:r>
                  <a:rPr sz="1200">
                    <a:solidFill>
                      <a:prstClr val="black"/>
                    </a:solidFill>
                    <a:latin typeface="Arial Narrow"/>
                    <a:ea typeface="Arial Narrow"/>
                    <a:cs typeface="Arial Narrow"/>
                    <a:sym typeface="Arial Narrow"/>
                  </a:rPr>
                  <a:t>Device discovery</a:t>
                </a:r>
              </a:p>
              <a:p>
                <a:pPr marL="171441" indent="-171441">
                  <a:buSzPct val="100000"/>
                  <a:buFont typeface="Arial"/>
                  <a:buChar char="•"/>
                  <a:defRPr sz="900">
                    <a:latin typeface="Arial Narrow"/>
                    <a:ea typeface="Arial Narrow"/>
                    <a:cs typeface="Arial Narrow"/>
                    <a:sym typeface="Arial Narrow"/>
                  </a:defRPr>
                </a:pPr>
                <a:r>
                  <a:rPr sz="1200">
                    <a:solidFill>
                      <a:prstClr val="black"/>
                    </a:solidFill>
                    <a:latin typeface="Arial Narrow"/>
                    <a:ea typeface="Arial Narrow"/>
                    <a:cs typeface="Arial Narrow"/>
                    <a:sym typeface="Arial Narrow"/>
                  </a:rPr>
                  <a:t>Health &amp; temp monitoring</a:t>
                </a:r>
              </a:p>
              <a:p>
                <a:pPr marL="171441" indent="-171441">
                  <a:buSzPct val="100000"/>
                  <a:buFont typeface="Arial"/>
                  <a:buChar char="•"/>
                  <a:defRPr sz="900">
                    <a:latin typeface="Arial Narrow"/>
                    <a:ea typeface="Arial Narrow"/>
                    <a:cs typeface="Arial Narrow"/>
                    <a:sym typeface="Arial Narrow"/>
                  </a:defRPr>
                </a:pPr>
                <a:r>
                  <a:rPr sz="1200">
                    <a:solidFill>
                      <a:prstClr val="black"/>
                    </a:solidFill>
                    <a:latin typeface="Arial Narrow"/>
                    <a:ea typeface="Arial Narrow"/>
                    <a:cs typeface="Arial Narrow"/>
                    <a:sym typeface="Arial Narrow"/>
                  </a:rPr>
                  <a:t>Firmware Update</a:t>
                </a:r>
              </a:p>
            </p:txBody>
          </p:sp>
          <p:sp>
            <p:nvSpPr>
              <p:cNvPr id="382" name="Shape 678">
                <a:extLst>
                  <a:ext uri="{FF2B5EF4-FFF2-40B4-BE49-F238E27FC236}">
                    <a16:creationId xmlns:a16="http://schemas.microsoft.com/office/drawing/2014/main" id="{AFAD9F00-F97F-4A16-AE51-7B18F1779ADC}"/>
                  </a:ext>
                </a:extLst>
              </p:cNvPr>
              <p:cNvSpPr/>
              <p:nvPr/>
            </p:nvSpPr>
            <p:spPr>
              <a:xfrm>
                <a:off x="3472981" y="1884442"/>
                <a:ext cx="1349843" cy="756145"/>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ln>
            </p:spPr>
            <p:txBody>
              <a:bodyPr lIns="60959" rIns="60959"/>
              <a:lstStyle/>
              <a:p>
                <a:endParaRPr>
                  <a:solidFill>
                    <a:prstClr val="black"/>
                  </a:solidFill>
                </a:endParaRPr>
              </a:p>
            </p:txBody>
          </p:sp>
          <p:grpSp>
            <p:nvGrpSpPr>
              <p:cNvPr id="383" name="Group 681">
                <a:extLst>
                  <a:ext uri="{FF2B5EF4-FFF2-40B4-BE49-F238E27FC236}">
                    <a16:creationId xmlns:a16="http://schemas.microsoft.com/office/drawing/2014/main" id="{E4C8D0D3-A8A2-4ED2-A24C-8D8B798BC2C9}"/>
                  </a:ext>
                </a:extLst>
              </p:cNvPr>
              <p:cNvGrpSpPr/>
              <p:nvPr/>
            </p:nvGrpSpPr>
            <p:grpSpPr>
              <a:xfrm>
                <a:off x="3549601" y="1934258"/>
                <a:ext cx="1121483" cy="225658"/>
                <a:chOff x="-1" y="-1"/>
                <a:chExt cx="1121481" cy="161585"/>
              </a:xfrm>
            </p:grpSpPr>
            <p:sp>
              <p:nvSpPr>
                <p:cNvPr id="384" name="Shape 679">
                  <a:extLst>
                    <a:ext uri="{FF2B5EF4-FFF2-40B4-BE49-F238E27FC236}">
                      <a16:creationId xmlns:a16="http://schemas.microsoft.com/office/drawing/2014/main" id="{B6CA2B74-101B-40A1-B270-700EFF9DE1BD}"/>
                    </a:ext>
                  </a:extLst>
                </p:cNvPr>
                <p:cNvSpPr/>
                <p:nvPr/>
              </p:nvSpPr>
              <p:spPr>
                <a:xfrm>
                  <a:off x="0" y="-1"/>
                  <a:ext cx="1121480" cy="161585"/>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spcBef>
                      <a:spcPts val="400"/>
                    </a:spcBef>
                    <a:defRPr sz="1000" b="1">
                      <a:solidFill>
                        <a:srgbClr val="FFFFFF"/>
                      </a:solidFill>
                      <a:latin typeface="Arial Narrow"/>
                      <a:ea typeface="Arial Narrow"/>
                      <a:cs typeface="Arial Narrow"/>
                      <a:sym typeface="Arial Narrow"/>
                    </a:defRPr>
                  </a:pPr>
                  <a:endParaRPr sz="1333" b="1">
                    <a:solidFill>
                      <a:srgbClr val="FFFFFF"/>
                    </a:solidFill>
                    <a:latin typeface="Arial Narrow"/>
                    <a:ea typeface="Arial Narrow"/>
                    <a:cs typeface="Arial Narrow"/>
                    <a:sym typeface="Arial Narrow"/>
                  </a:endParaRPr>
                </a:p>
              </p:txBody>
            </p:sp>
            <p:sp>
              <p:nvSpPr>
                <p:cNvPr id="385" name="Shape 680">
                  <a:extLst>
                    <a:ext uri="{FF2B5EF4-FFF2-40B4-BE49-F238E27FC236}">
                      <a16:creationId xmlns:a16="http://schemas.microsoft.com/office/drawing/2014/main" id="{436B2FA8-97A4-4E37-8DCA-BFB6B32F61D3}"/>
                    </a:ext>
                  </a:extLst>
                </p:cNvPr>
                <p:cNvSpPr/>
                <p:nvPr/>
              </p:nvSpPr>
              <p:spPr>
                <a:xfrm>
                  <a:off x="-1" y="25712"/>
                  <a:ext cx="1121481" cy="110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Arial Narrow"/>
                      <a:ea typeface="Arial Narrow"/>
                      <a:cs typeface="Arial Narrow"/>
                      <a:sym typeface="Arial Narrow"/>
                    </a:defRPr>
                  </a:lvl1pPr>
                </a:lstStyle>
                <a:p>
                  <a:r>
                    <a:rPr sz="1333" dirty="0"/>
                    <a:t>NVMe 1.3</a:t>
                  </a:r>
                  <a:r>
                    <a:rPr lang="en-US" sz="1333" dirty="0"/>
                    <a:t> May’17</a:t>
                  </a:r>
                  <a:r>
                    <a:rPr sz="1333" dirty="0"/>
                    <a:t> </a:t>
                  </a:r>
                </a:p>
              </p:txBody>
            </p:sp>
          </p:grpSp>
          <p:sp>
            <p:nvSpPr>
              <p:cNvPr id="386" name="Shape 682">
                <a:extLst>
                  <a:ext uri="{FF2B5EF4-FFF2-40B4-BE49-F238E27FC236}">
                    <a16:creationId xmlns:a16="http://schemas.microsoft.com/office/drawing/2014/main" id="{671DC35B-2206-4DCD-804A-B4D9D68F6B30}"/>
                  </a:ext>
                </a:extLst>
              </p:cNvPr>
              <p:cNvSpPr/>
              <p:nvPr/>
            </p:nvSpPr>
            <p:spPr>
              <a:xfrm>
                <a:off x="3494513" y="2139350"/>
                <a:ext cx="1576066" cy="484748"/>
              </a:xfrm>
              <a:prstGeom prst="rect">
                <a:avLst/>
              </a:prstGeom>
              <a:ln w="12700">
                <a:miter lim="400000"/>
              </a:ln>
              <a:extLst>
                <a:ext uri="{C572A759-6A51-4108-AA02-DFA0A04FC94B}">
                  <ma14:wrappingTextBoxFlag xmlns:ma14="http://schemas.microsoft.com/office/mac/drawingml/2011/main" xmlns="" val="1"/>
                </a:ext>
              </a:extLst>
            </p:spPr>
            <p:txBody>
              <a:bodyPr lIns="60959" rIns="60959">
                <a:spAutoFit/>
              </a:bodyPr>
              <a:lstStyle/>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Sanitize</a:t>
                </a:r>
              </a:p>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Streams</a:t>
                </a:r>
              </a:p>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Virtualization</a:t>
                </a:r>
              </a:p>
            </p:txBody>
          </p:sp>
          <p:sp>
            <p:nvSpPr>
              <p:cNvPr id="387" name="Shape 688">
                <a:extLst>
                  <a:ext uri="{FF2B5EF4-FFF2-40B4-BE49-F238E27FC236}">
                    <a16:creationId xmlns:a16="http://schemas.microsoft.com/office/drawing/2014/main" id="{6E67BE42-DA73-4941-936E-507E2F8CB735}"/>
                  </a:ext>
                </a:extLst>
              </p:cNvPr>
              <p:cNvSpPr/>
              <p:nvPr/>
            </p:nvSpPr>
            <p:spPr>
              <a:xfrm rot="10800000">
                <a:off x="3688574" y="1740522"/>
                <a:ext cx="86926" cy="155375"/>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sp>
            <p:nvSpPr>
              <p:cNvPr id="388" name="Shape 725">
                <a:extLst>
                  <a:ext uri="{FF2B5EF4-FFF2-40B4-BE49-F238E27FC236}">
                    <a16:creationId xmlns:a16="http://schemas.microsoft.com/office/drawing/2014/main" id="{AE76A247-80E1-4A84-B17A-58073B43764D}"/>
                  </a:ext>
                </a:extLst>
              </p:cNvPr>
              <p:cNvSpPr/>
              <p:nvPr/>
            </p:nvSpPr>
            <p:spPr>
              <a:xfrm>
                <a:off x="5146394" y="3918394"/>
                <a:ext cx="1494990" cy="754323"/>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prstDash val="solid"/>
              </a:ln>
            </p:spPr>
            <p:txBody>
              <a:bodyPr lIns="60959" rIns="60959"/>
              <a:lstStyle/>
              <a:p>
                <a:endParaRPr>
                  <a:solidFill>
                    <a:prstClr val="black"/>
                  </a:solidFill>
                </a:endParaRPr>
              </a:p>
            </p:txBody>
          </p:sp>
          <p:sp>
            <p:nvSpPr>
              <p:cNvPr id="392" name="Shape 729">
                <a:extLst>
                  <a:ext uri="{FF2B5EF4-FFF2-40B4-BE49-F238E27FC236}">
                    <a16:creationId xmlns:a16="http://schemas.microsoft.com/office/drawing/2014/main" id="{CF112E50-FE1D-4AAF-9221-18AC3A04E7F4}"/>
                  </a:ext>
                </a:extLst>
              </p:cNvPr>
              <p:cNvSpPr/>
              <p:nvPr/>
            </p:nvSpPr>
            <p:spPr>
              <a:xfrm>
                <a:off x="5191833" y="4164884"/>
                <a:ext cx="1498865" cy="484748"/>
              </a:xfrm>
              <a:prstGeom prst="rect">
                <a:avLst/>
              </a:prstGeom>
              <a:ln w="12700">
                <a:miter lim="400000"/>
              </a:ln>
              <a:extLst>
                <a:ext uri="{C572A759-6A51-4108-AA02-DFA0A04FC94B}">
                  <ma14:wrappingTextBoxFlag xmlns:ma14="http://schemas.microsoft.com/office/mac/drawingml/2011/main" xmlns="" val="1"/>
                </a:ext>
              </a:extLst>
            </p:spPr>
            <p:txBody>
              <a:bodyPr lIns="60959" rIns="60959">
                <a:spAutoFit/>
              </a:bodyPr>
              <a:lstStyle/>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Enclosure Management</a:t>
                </a:r>
                <a:endParaRPr sz="1200" dirty="0">
                  <a:solidFill>
                    <a:prstClr val="black"/>
                  </a:solidFill>
                  <a:latin typeface="Arial Narrow"/>
                  <a:ea typeface="Arial Narrow"/>
                  <a:cs typeface="Arial Narrow"/>
                  <a:sym typeface="Arial Narrow"/>
                </a:endParaRPr>
              </a:p>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In-band</a:t>
                </a:r>
                <a:r>
                  <a:rPr lang="en-US" sz="1200" dirty="0">
                    <a:solidFill>
                      <a:prstClr val="black"/>
                    </a:solidFill>
                    <a:latin typeface="Arial Narrow"/>
                    <a:ea typeface="Arial Narrow"/>
                    <a:cs typeface="Arial Narrow"/>
                    <a:sym typeface="Arial Narrow"/>
                  </a:rPr>
                  <a:t> Mechanism</a:t>
                </a:r>
                <a:endParaRPr sz="1200" dirty="0">
                  <a:solidFill>
                    <a:prstClr val="black"/>
                  </a:solidFill>
                  <a:latin typeface="Arial Narrow"/>
                  <a:ea typeface="Arial Narrow"/>
                  <a:cs typeface="Arial Narrow"/>
                  <a:sym typeface="Arial Narrow"/>
                </a:endParaRPr>
              </a:p>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Storage Device Extension</a:t>
                </a:r>
                <a:endParaRPr sz="1200" dirty="0">
                  <a:solidFill>
                    <a:prstClr val="black"/>
                  </a:solidFill>
                  <a:latin typeface="Arial Narrow"/>
                  <a:ea typeface="Arial Narrow"/>
                  <a:cs typeface="Arial Narrow"/>
                  <a:sym typeface="Arial Narrow"/>
                </a:endParaRPr>
              </a:p>
            </p:txBody>
          </p:sp>
          <p:sp>
            <p:nvSpPr>
              <p:cNvPr id="393" name="Shape 730">
                <a:extLst>
                  <a:ext uri="{FF2B5EF4-FFF2-40B4-BE49-F238E27FC236}">
                    <a16:creationId xmlns:a16="http://schemas.microsoft.com/office/drawing/2014/main" id="{02513182-07E9-4106-8FBD-9497A5A0E036}"/>
                  </a:ext>
                </a:extLst>
              </p:cNvPr>
              <p:cNvSpPr/>
              <p:nvPr/>
            </p:nvSpPr>
            <p:spPr>
              <a:xfrm rot="10800000">
                <a:off x="5841763" y="3760558"/>
                <a:ext cx="86925" cy="155374"/>
              </a:xfrm>
              <a:prstGeom prst="triangle">
                <a:avLst/>
              </a:prstGeom>
              <a:solidFill>
                <a:srgbClr val="FF4100"/>
              </a:solidFill>
              <a:ln w="12700">
                <a:miter lim="400000"/>
              </a:ln>
            </p:spPr>
            <p:txBody>
              <a:bodyPr lIns="60959" rIns="60959" anchor="ctr"/>
              <a:lstStyle/>
              <a:p>
                <a:pPr algn="ctr">
                  <a:defRPr>
                    <a:solidFill>
                      <a:srgbClr val="FFFFFF"/>
                    </a:solidFill>
                  </a:defRPr>
                </a:pPr>
                <a:endParaRPr>
                  <a:solidFill>
                    <a:srgbClr val="FFFFFF"/>
                  </a:solidFill>
                </a:endParaRPr>
              </a:p>
            </p:txBody>
          </p:sp>
          <p:grpSp>
            <p:nvGrpSpPr>
              <p:cNvPr id="394" name="Group 681">
                <a:extLst>
                  <a:ext uri="{FF2B5EF4-FFF2-40B4-BE49-F238E27FC236}">
                    <a16:creationId xmlns:a16="http://schemas.microsoft.com/office/drawing/2014/main" id="{02564836-AD38-477D-B835-C6F8101F4914}"/>
                  </a:ext>
                </a:extLst>
              </p:cNvPr>
              <p:cNvGrpSpPr/>
              <p:nvPr/>
            </p:nvGrpSpPr>
            <p:grpSpPr>
              <a:xfrm>
                <a:off x="5237461" y="3964418"/>
                <a:ext cx="1327091" cy="225658"/>
                <a:chOff x="-1" y="-1"/>
                <a:chExt cx="1121481" cy="161585"/>
              </a:xfrm>
            </p:grpSpPr>
            <p:sp>
              <p:nvSpPr>
                <p:cNvPr id="395" name="Shape 679">
                  <a:extLst>
                    <a:ext uri="{FF2B5EF4-FFF2-40B4-BE49-F238E27FC236}">
                      <a16:creationId xmlns:a16="http://schemas.microsoft.com/office/drawing/2014/main" id="{56123C96-3480-41E4-8689-0C42DBBF7C76}"/>
                    </a:ext>
                  </a:extLst>
                </p:cNvPr>
                <p:cNvSpPr/>
                <p:nvPr/>
              </p:nvSpPr>
              <p:spPr>
                <a:xfrm>
                  <a:off x="0" y="-1"/>
                  <a:ext cx="1121480" cy="161585"/>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spcBef>
                      <a:spcPts val="400"/>
                    </a:spcBef>
                    <a:defRPr sz="1000" b="1">
                      <a:solidFill>
                        <a:srgbClr val="FFFFFF"/>
                      </a:solidFill>
                      <a:latin typeface="Arial Narrow"/>
                      <a:ea typeface="Arial Narrow"/>
                      <a:cs typeface="Arial Narrow"/>
                      <a:sym typeface="Arial Narrow"/>
                    </a:defRPr>
                  </a:pPr>
                  <a:endParaRPr sz="1333" b="1">
                    <a:solidFill>
                      <a:srgbClr val="FFFFFF"/>
                    </a:solidFill>
                    <a:latin typeface="Arial Narrow"/>
                    <a:ea typeface="Arial Narrow"/>
                    <a:cs typeface="Arial Narrow"/>
                    <a:sym typeface="Arial Narrow"/>
                  </a:endParaRPr>
                </a:p>
              </p:txBody>
            </p:sp>
            <p:sp>
              <p:nvSpPr>
                <p:cNvPr id="396" name="Shape 680">
                  <a:extLst>
                    <a:ext uri="{FF2B5EF4-FFF2-40B4-BE49-F238E27FC236}">
                      <a16:creationId xmlns:a16="http://schemas.microsoft.com/office/drawing/2014/main" id="{0E76FE6C-5007-47D9-A334-48351A529075}"/>
                    </a:ext>
                  </a:extLst>
                </p:cNvPr>
                <p:cNvSpPr/>
                <p:nvPr/>
              </p:nvSpPr>
              <p:spPr>
                <a:xfrm>
                  <a:off x="-1" y="25712"/>
                  <a:ext cx="1121481" cy="110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Arial Narrow"/>
                      <a:ea typeface="Arial Narrow"/>
                      <a:cs typeface="Arial Narrow"/>
                      <a:sym typeface="Arial Narrow"/>
                    </a:defRPr>
                  </a:lvl1pPr>
                </a:lstStyle>
                <a:p>
                  <a:r>
                    <a:rPr lang="en-US" sz="1333" dirty="0"/>
                    <a:t>NVMe-MI 1.1 May’19</a:t>
                  </a:r>
                  <a:endParaRPr sz="1333" dirty="0"/>
                </a:p>
              </p:txBody>
            </p:sp>
          </p:grpSp>
          <p:sp>
            <p:nvSpPr>
              <p:cNvPr id="397" name="Shape 678">
                <a:extLst>
                  <a:ext uri="{FF2B5EF4-FFF2-40B4-BE49-F238E27FC236}">
                    <a16:creationId xmlns:a16="http://schemas.microsoft.com/office/drawing/2014/main" id="{669CD0EA-EF5F-408B-AEFC-C19EE1CDB7EA}"/>
                  </a:ext>
                </a:extLst>
              </p:cNvPr>
              <p:cNvSpPr/>
              <p:nvPr/>
            </p:nvSpPr>
            <p:spPr>
              <a:xfrm>
                <a:off x="5087233" y="1888198"/>
                <a:ext cx="2047704" cy="854046"/>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ln>
            </p:spPr>
            <p:txBody>
              <a:bodyPr lIns="60959" rIns="60959"/>
              <a:lstStyle/>
              <a:p>
                <a:endParaRPr>
                  <a:solidFill>
                    <a:prstClr val="black"/>
                  </a:solidFill>
                </a:endParaRPr>
              </a:p>
            </p:txBody>
          </p:sp>
          <p:grpSp>
            <p:nvGrpSpPr>
              <p:cNvPr id="398" name="Group 681">
                <a:extLst>
                  <a:ext uri="{FF2B5EF4-FFF2-40B4-BE49-F238E27FC236}">
                    <a16:creationId xmlns:a16="http://schemas.microsoft.com/office/drawing/2014/main" id="{B3F5A9FB-8EF3-4880-8E2E-9DD8503C9C44}"/>
                  </a:ext>
                </a:extLst>
              </p:cNvPr>
              <p:cNvGrpSpPr/>
              <p:nvPr/>
            </p:nvGrpSpPr>
            <p:grpSpPr>
              <a:xfrm>
                <a:off x="5551628" y="1938014"/>
                <a:ext cx="1121483" cy="225658"/>
                <a:chOff x="-253573" y="-1"/>
                <a:chExt cx="1121481" cy="161585"/>
              </a:xfrm>
            </p:grpSpPr>
            <p:sp>
              <p:nvSpPr>
                <p:cNvPr id="399" name="Shape 679">
                  <a:extLst>
                    <a:ext uri="{FF2B5EF4-FFF2-40B4-BE49-F238E27FC236}">
                      <a16:creationId xmlns:a16="http://schemas.microsoft.com/office/drawing/2014/main" id="{34F3CAC2-980A-4CD0-95E5-21098708949F}"/>
                    </a:ext>
                  </a:extLst>
                </p:cNvPr>
                <p:cNvSpPr/>
                <p:nvPr/>
              </p:nvSpPr>
              <p:spPr>
                <a:xfrm>
                  <a:off x="-253572" y="-1"/>
                  <a:ext cx="1121480" cy="161585"/>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spcBef>
                      <a:spcPts val="400"/>
                    </a:spcBef>
                    <a:defRPr sz="1000" b="1">
                      <a:solidFill>
                        <a:srgbClr val="FFFFFF"/>
                      </a:solidFill>
                      <a:latin typeface="Arial Narrow"/>
                      <a:ea typeface="Arial Narrow"/>
                      <a:cs typeface="Arial Narrow"/>
                      <a:sym typeface="Arial Narrow"/>
                    </a:defRPr>
                  </a:pPr>
                  <a:endParaRPr sz="1333" b="1">
                    <a:solidFill>
                      <a:srgbClr val="FFFFFF"/>
                    </a:solidFill>
                    <a:latin typeface="Arial Narrow"/>
                    <a:ea typeface="Arial Narrow"/>
                    <a:cs typeface="Arial Narrow"/>
                    <a:sym typeface="Arial Narrow"/>
                  </a:endParaRPr>
                </a:p>
              </p:txBody>
            </p:sp>
            <p:sp>
              <p:nvSpPr>
                <p:cNvPr id="400" name="Shape 680">
                  <a:extLst>
                    <a:ext uri="{FF2B5EF4-FFF2-40B4-BE49-F238E27FC236}">
                      <a16:creationId xmlns:a16="http://schemas.microsoft.com/office/drawing/2014/main" id="{37940710-B732-4A1C-BC17-56E603F9D315}"/>
                    </a:ext>
                  </a:extLst>
                </p:cNvPr>
                <p:cNvSpPr/>
                <p:nvPr/>
              </p:nvSpPr>
              <p:spPr>
                <a:xfrm>
                  <a:off x="-253573" y="25712"/>
                  <a:ext cx="1121481" cy="110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Arial Narrow"/>
                      <a:ea typeface="Arial Narrow"/>
                      <a:cs typeface="Arial Narrow"/>
                      <a:sym typeface="Arial Narrow"/>
                    </a:defRPr>
                  </a:lvl1pPr>
                </a:lstStyle>
                <a:p>
                  <a:r>
                    <a:rPr sz="1333" dirty="0"/>
                    <a:t>NVMe 1.</a:t>
                  </a:r>
                  <a:r>
                    <a:rPr lang="en-US" sz="1333" dirty="0"/>
                    <a:t>4 June’19</a:t>
                  </a:r>
                  <a:r>
                    <a:rPr sz="1333" dirty="0"/>
                    <a:t> </a:t>
                  </a:r>
                </a:p>
              </p:txBody>
            </p:sp>
          </p:grpSp>
          <p:sp>
            <p:nvSpPr>
              <p:cNvPr id="401" name="Shape 682">
                <a:extLst>
                  <a:ext uri="{FF2B5EF4-FFF2-40B4-BE49-F238E27FC236}">
                    <a16:creationId xmlns:a16="http://schemas.microsoft.com/office/drawing/2014/main" id="{20C96385-48CA-44D6-8523-306D5C5BF1C4}"/>
                  </a:ext>
                </a:extLst>
              </p:cNvPr>
              <p:cNvSpPr/>
              <p:nvPr/>
            </p:nvSpPr>
            <p:spPr>
              <a:xfrm>
                <a:off x="5070579" y="2127787"/>
                <a:ext cx="2139611" cy="623248"/>
              </a:xfrm>
              <a:prstGeom prst="rect">
                <a:avLst/>
              </a:prstGeom>
              <a:ln w="12700">
                <a:miter lim="400000"/>
              </a:ln>
              <a:extLst>
                <a:ext uri="{C572A759-6A51-4108-AA02-DFA0A04FC94B}">
                  <ma14:wrappingTextBoxFlag xmlns:ma14="http://schemas.microsoft.com/office/mac/drawingml/2011/main" xmlns="" val="1"/>
                </a:ext>
              </a:extLst>
            </p:spPr>
            <p:txBody>
              <a:bodyPr wrap="square" lIns="60959" rIns="60959">
                <a:spAutoFit/>
              </a:bodyPr>
              <a:lstStyle/>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IO Determinism (NVM Sets)</a:t>
                </a:r>
                <a:endParaRPr sz="1200" dirty="0">
                  <a:solidFill>
                    <a:prstClr val="black"/>
                  </a:solidFill>
                  <a:latin typeface="Arial Narrow"/>
                  <a:ea typeface="Arial Narrow"/>
                  <a:cs typeface="Arial Narrow"/>
                  <a:sym typeface="Arial Narrow"/>
                </a:endParaRPr>
              </a:p>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Persistent Event Log, Rebuild Assist</a:t>
                </a:r>
              </a:p>
              <a:p>
                <a:pPr marL="152392" lvl="1" indent="-148159">
                  <a:buSzPct val="100000"/>
                  <a:buFont typeface="Arial"/>
                  <a:buChar char="•"/>
                  <a:defRPr sz="900">
                    <a:latin typeface="Arial Narrow"/>
                    <a:ea typeface="Arial Narrow"/>
                    <a:cs typeface="Arial Narrow"/>
                    <a:sym typeface="Arial Narrow"/>
                  </a:defRPr>
                </a:pPr>
                <a:r>
                  <a:rPr lang="en-US" sz="1200" dirty="0">
                    <a:latin typeface="Arial Narrow"/>
                    <a:ea typeface="Arial Narrow"/>
                    <a:cs typeface="Arial Narrow"/>
                    <a:sym typeface="Arial Narrow"/>
                  </a:rPr>
                  <a:t>Persistent Memory Region (PMR)</a:t>
                </a:r>
              </a:p>
              <a:p>
                <a:pPr marL="152392" lvl="1" indent="-148159">
                  <a:buSzPct val="100000"/>
                  <a:buFont typeface="Arial"/>
                  <a:buChar char="•"/>
                  <a:defRPr sz="900">
                    <a:latin typeface="Arial Narrow"/>
                    <a:ea typeface="Arial Narrow"/>
                    <a:cs typeface="Arial Narrow"/>
                    <a:sym typeface="Arial Narrow"/>
                  </a:defRPr>
                </a:pPr>
                <a:r>
                  <a:rPr lang="en-US" sz="1200" dirty="0">
                    <a:latin typeface="Arial Narrow"/>
                    <a:ea typeface="Arial Narrow"/>
                    <a:cs typeface="Arial Narrow"/>
                    <a:sym typeface="Arial Narrow"/>
                  </a:rPr>
                  <a:t>Asymmetric Namespace Access (ANA)</a:t>
                </a:r>
                <a:endParaRPr sz="1200" dirty="0">
                  <a:latin typeface="Arial Narrow"/>
                  <a:ea typeface="Arial Narrow"/>
                  <a:cs typeface="Arial Narrow"/>
                  <a:sym typeface="Arial Narrow"/>
                </a:endParaRPr>
              </a:p>
            </p:txBody>
          </p:sp>
          <p:sp>
            <p:nvSpPr>
              <p:cNvPr id="402" name="Shape 688">
                <a:extLst>
                  <a:ext uri="{FF2B5EF4-FFF2-40B4-BE49-F238E27FC236}">
                    <a16:creationId xmlns:a16="http://schemas.microsoft.com/office/drawing/2014/main" id="{19D8F47A-2A96-4B23-A848-EBA3C518EA4A}"/>
                  </a:ext>
                </a:extLst>
              </p:cNvPr>
              <p:cNvSpPr/>
              <p:nvPr/>
            </p:nvSpPr>
            <p:spPr>
              <a:xfrm rot="10800000">
                <a:off x="5944173" y="1744278"/>
                <a:ext cx="86926" cy="155375"/>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sp>
            <p:nvSpPr>
              <p:cNvPr id="413" name="Shape 707">
                <a:extLst>
                  <a:ext uri="{FF2B5EF4-FFF2-40B4-BE49-F238E27FC236}">
                    <a16:creationId xmlns:a16="http://schemas.microsoft.com/office/drawing/2014/main" id="{76CED3D5-AD42-426D-9419-A4DD05F787A7}"/>
                  </a:ext>
                </a:extLst>
              </p:cNvPr>
              <p:cNvSpPr/>
              <p:nvPr/>
            </p:nvSpPr>
            <p:spPr>
              <a:xfrm rot="10800000">
                <a:off x="6172915" y="2773991"/>
                <a:ext cx="86925" cy="155375"/>
              </a:xfrm>
              <a:prstGeom prst="triangle">
                <a:avLst/>
              </a:prstGeom>
              <a:solidFill>
                <a:srgbClr val="FF0000"/>
              </a:solidFill>
              <a:ln w="12700">
                <a:miter lim="400000"/>
              </a:ln>
            </p:spPr>
            <p:txBody>
              <a:bodyPr lIns="60959" rIns="60959" anchor="ctr"/>
              <a:lstStyle/>
              <a:p>
                <a:pPr algn="ctr">
                  <a:defRPr>
                    <a:solidFill>
                      <a:srgbClr val="FFFFFF"/>
                    </a:solidFill>
                  </a:defRPr>
                </a:pPr>
                <a:endParaRPr>
                  <a:solidFill>
                    <a:srgbClr val="FFFFFF"/>
                  </a:solidFill>
                </a:endParaRPr>
              </a:p>
            </p:txBody>
          </p:sp>
          <p:sp>
            <p:nvSpPr>
              <p:cNvPr id="424" name="Shape 683">
                <a:extLst>
                  <a:ext uri="{FF2B5EF4-FFF2-40B4-BE49-F238E27FC236}">
                    <a16:creationId xmlns:a16="http://schemas.microsoft.com/office/drawing/2014/main" id="{A4671482-B4CB-4EF4-8F03-C58B94A64146}"/>
                  </a:ext>
                </a:extLst>
              </p:cNvPr>
              <p:cNvSpPr/>
              <p:nvPr/>
            </p:nvSpPr>
            <p:spPr>
              <a:xfrm>
                <a:off x="7244234" y="1818209"/>
                <a:ext cx="1254131" cy="1852569"/>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E5F6FD"/>
              </a:solidFill>
              <a:ln w="3175">
                <a:solidFill>
                  <a:srgbClr val="000000"/>
                </a:solidFill>
                <a:prstDash val="dash"/>
              </a:ln>
            </p:spPr>
            <p:txBody>
              <a:bodyPr lIns="60959" rIns="60959"/>
              <a:lstStyle/>
              <a:p>
                <a:endParaRPr>
                  <a:solidFill>
                    <a:prstClr val="black"/>
                  </a:solidFill>
                  <a:sym typeface="Arial Narrow"/>
                </a:endParaRPr>
              </a:p>
            </p:txBody>
          </p:sp>
          <p:grpSp>
            <p:nvGrpSpPr>
              <p:cNvPr id="425" name="Group 686">
                <a:extLst>
                  <a:ext uri="{FF2B5EF4-FFF2-40B4-BE49-F238E27FC236}">
                    <a16:creationId xmlns:a16="http://schemas.microsoft.com/office/drawing/2014/main" id="{D47E16E6-5D0A-4DC0-95D0-741260C62B06}"/>
                  </a:ext>
                </a:extLst>
              </p:cNvPr>
              <p:cNvGrpSpPr/>
              <p:nvPr/>
            </p:nvGrpSpPr>
            <p:grpSpPr>
              <a:xfrm>
                <a:off x="7345027" y="2130485"/>
                <a:ext cx="1075758" cy="293474"/>
                <a:chOff x="-50034" y="8642"/>
                <a:chExt cx="1304837" cy="197417"/>
              </a:xfrm>
            </p:grpSpPr>
            <p:sp>
              <p:nvSpPr>
                <p:cNvPr id="426" name="Shape 684">
                  <a:extLst>
                    <a:ext uri="{FF2B5EF4-FFF2-40B4-BE49-F238E27FC236}">
                      <a16:creationId xmlns:a16="http://schemas.microsoft.com/office/drawing/2014/main" id="{B19C5B07-3742-46F6-ACD8-B2337B11BB1A}"/>
                    </a:ext>
                  </a:extLst>
                </p:cNvPr>
                <p:cNvSpPr/>
                <p:nvPr/>
              </p:nvSpPr>
              <p:spPr>
                <a:xfrm>
                  <a:off x="-41695" y="8642"/>
                  <a:ext cx="1296498" cy="197417"/>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427" name="Shape 685">
                  <a:extLst>
                    <a:ext uri="{FF2B5EF4-FFF2-40B4-BE49-F238E27FC236}">
                      <a16:creationId xmlns:a16="http://schemas.microsoft.com/office/drawing/2014/main" id="{6433A8F3-A75B-4038-823E-E738E65A71B3}"/>
                    </a:ext>
                  </a:extLst>
                </p:cNvPr>
                <p:cNvSpPr/>
                <p:nvPr/>
              </p:nvSpPr>
              <p:spPr>
                <a:xfrm>
                  <a:off x="-50034" y="24552"/>
                  <a:ext cx="1296498" cy="1655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defRPr>
                  </a:lvl1pPr>
                </a:lstStyle>
                <a:p>
                  <a:r>
                    <a:rPr sz="1333" dirty="0">
                      <a:latin typeface="Arial Narrow" panose="020B0606020202030204" pitchFamily="34" charset="0"/>
                    </a:rPr>
                    <a:t>NVMe </a:t>
                  </a:r>
                  <a:r>
                    <a:rPr lang="en-US" sz="1333" dirty="0">
                      <a:latin typeface="Arial Narrow" panose="020B0606020202030204" pitchFamily="34" charset="0"/>
                    </a:rPr>
                    <a:t>Base Spec</a:t>
                  </a:r>
                  <a:endParaRPr sz="1333" dirty="0">
                    <a:latin typeface="Arial Narrow" panose="020B0606020202030204" pitchFamily="34" charset="0"/>
                  </a:endParaRPr>
                </a:p>
              </p:txBody>
            </p:sp>
          </p:grpSp>
          <p:grpSp>
            <p:nvGrpSpPr>
              <p:cNvPr id="428" name="Group 700">
                <a:extLst>
                  <a:ext uri="{FF2B5EF4-FFF2-40B4-BE49-F238E27FC236}">
                    <a16:creationId xmlns:a16="http://schemas.microsoft.com/office/drawing/2014/main" id="{601C8C22-5ACB-46D6-8E2F-35CDBEC5B4FE}"/>
                  </a:ext>
                </a:extLst>
              </p:cNvPr>
              <p:cNvGrpSpPr/>
              <p:nvPr/>
            </p:nvGrpSpPr>
            <p:grpSpPr>
              <a:xfrm>
                <a:off x="7334213" y="2899308"/>
                <a:ext cx="1054454" cy="400011"/>
                <a:chOff x="0" y="-8423"/>
                <a:chExt cx="1368738" cy="231547"/>
              </a:xfrm>
            </p:grpSpPr>
            <p:sp>
              <p:nvSpPr>
                <p:cNvPr id="429" name="Shape 698">
                  <a:extLst>
                    <a:ext uri="{FF2B5EF4-FFF2-40B4-BE49-F238E27FC236}">
                      <a16:creationId xmlns:a16="http://schemas.microsoft.com/office/drawing/2014/main" id="{FABBF5E8-DCDC-42D3-BE33-FEC5482F92C5}"/>
                    </a:ext>
                  </a:extLst>
                </p:cNvPr>
                <p:cNvSpPr/>
                <p:nvPr/>
              </p:nvSpPr>
              <p:spPr>
                <a:xfrm>
                  <a:off x="0" y="10863"/>
                  <a:ext cx="1368738" cy="192974"/>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430" name="Shape 699">
                  <a:extLst>
                    <a:ext uri="{FF2B5EF4-FFF2-40B4-BE49-F238E27FC236}">
                      <a16:creationId xmlns:a16="http://schemas.microsoft.com/office/drawing/2014/main" id="{54861419-AE82-4584-9710-13D9F2EE09A0}"/>
                    </a:ext>
                  </a:extLst>
                </p:cNvPr>
                <p:cNvSpPr/>
                <p:nvPr/>
              </p:nvSpPr>
              <p:spPr>
                <a:xfrm>
                  <a:off x="0" y="-8423"/>
                  <a:ext cx="1368737" cy="2315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defRPr>
                  </a:lvl1pPr>
                </a:lstStyle>
                <a:p>
                  <a:r>
                    <a:rPr lang="en-US" sz="1333" dirty="0">
                      <a:latin typeface="Arial Narrow" panose="020B0606020202030204" pitchFamily="34" charset="0"/>
                    </a:rPr>
                    <a:t>NVMe Transport Spec(s)</a:t>
                  </a:r>
                  <a:endParaRPr sz="1333" dirty="0">
                    <a:latin typeface="Arial Narrow" panose="020B0606020202030204" pitchFamily="34" charset="0"/>
                  </a:endParaRPr>
                </a:p>
              </p:txBody>
            </p:sp>
          </p:grpSp>
          <p:sp>
            <p:nvSpPr>
              <p:cNvPr id="431" name="Shape 682">
                <a:extLst>
                  <a:ext uri="{FF2B5EF4-FFF2-40B4-BE49-F238E27FC236}">
                    <a16:creationId xmlns:a16="http://schemas.microsoft.com/office/drawing/2014/main" id="{FC78E68D-9BC4-4C42-85E9-4AB999243118}"/>
                  </a:ext>
                </a:extLst>
              </p:cNvPr>
              <p:cNvSpPr/>
              <p:nvPr/>
            </p:nvSpPr>
            <p:spPr>
              <a:xfrm>
                <a:off x="7330087" y="2445447"/>
                <a:ext cx="1083824" cy="484748"/>
              </a:xfrm>
              <a:prstGeom prst="rect">
                <a:avLst/>
              </a:prstGeom>
              <a:ln w="12700">
                <a:miter lim="400000"/>
              </a:ln>
              <a:extLst>
                <a:ext uri="{C572A759-6A51-4108-AA02-DFA0A04FC94B}">
                  <ma14:wrappingTextBoxFlag xmlns:ma14="http://schemas.microsoft.com/office/mac/drawingml/2011/main" xmlns="" val="1"/>
                </a:ext>
              </a:extLst>
            </p:spPr>
            <p:txBody>
              <a:bodyPr wrap="square" lIns="60959" rIns="60959">
                <a:spAutoFit/>
              </a:bodyPr>
              <a:lstStyle/>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Merged w/Fabrics</a:t>
                </a:r>
                <a:endParaRPr sz="1200" dirty="0">
                  <a:solidFill>
                    <a:prstClr val="black"/>
                  </a:solidFill>
                  <a:latin typeface="Arial Narrow"/>
                  <a:ea typeface="Arial Narrow"/>
                  <a:cs typeface="Arial Narrow"/>
                  <a:sym typeface="Arial Narrow"/>
                </a:endParaRPr>
              </a:p>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Namespace Types</a:t>
                </a:r>
                <a:endParaRPr sz="1200" dirty="0">
                  <a:solidFill>
                    <a:prstClr val="black"/>
                  </a:solidFill>
                  <a:latin typeface="Arial Narrow"/>
                  <a:ea typeface="Arial Narrow"/>
                  <a:cs typeface="Arial Narrow"/>
                  <a:sym typeface="Arial Narrow"/>
                </a:endParaRPr>
              </a:p>
              <a:p>
                <a:pPr marL="152392" lvl="1" indent="-148159">
                  <a:buSzPct val="100000"/>
                  <a:buFont typeface="Arial"/>
                  <a:buChar char="•"/>
                  <a:defRPr sz="900">
                    <a:latin typeface="Arial Narrow"/>
                    <a:ea typeface="Arial Narrow"/>
                    <a:cs typeface="Arial Narrow"/>
                    <a:sym typeface="Arial Narrow"/>
                  </a:defRPr>
                </a:pPr>
                <a:r>
                  <a:rPr lang="en-US" sz="1200" dirty="0">
                    <a:solidFill>
                      <a:prstClr val="black"/>
                    </a:solidFill>
                    <a:latin typeface="Arial Narrow"/>
                    <a:ea typeface="Arial Narrow"/>
                    <a:cs typeface="Arial Narrow"/>
                    <a:sym typeface="Arial Narrow"/>
                  </a:rPr>
                  <a:t>Alternate </a:t>
                </a:r>
                <a:r>
                  <a:rPr lang="en-US" sz="1200" dirty="0" err="1">
                    <a:solidFill>
                      <a:prstClr val="black"/>
                    </a:solidFill>
                    <a:latin typeface="Arial Narrow"/>
                    <a:ea typeface="Arial Narrow"/>
                    <a:cs typeface="Arial Narrow"/>
                    <a:sym typeface="Arial Narrow"/>
                  </a:rPr>
                  <a:t>Cmd</a:t>
                </a:r>
                <a:r>
                  <a:rPr lang="en-US" sz="1200" dirty="0">
                    <a:solidFill>
                      <a:prstClr val="black"/>
                    </a:solidFill>
                    <a:latin typeface="Arial Narrow"/>
                    <a:ea typeface="Arial Narrow"/>
                    <a:cs typeface="Arial Narrow"/>
                    <a:sym typeface="Arial Narrow"/>
                  </a:rPr>
                  <a:t> Sets</a:t>
                </a:r>
                <a:endParaRPr sz="1200" dirty="0">
                  <a:solidFill>
                    <a:prstClr val="black"/>
                  </a:solidFill>
                  <a:latin typeface="Arial Narrow"/>
                  <a:ea typeface="Arial Narrow"/>
                  <a:cs typeface="Arial Narrow"/>
                  <a:sym typeface="Arial Narrow"/>
                </a:endParaRPr>
              </a:p>
            </p:txBody>
          </p:sp>
          <p:grpSp>
            <p:nvGrpSpPr>
              <p:cNvPr id="432" name="Group 700">
                <a:extLst>
                  <a:ext uri="{FF2B5EF4-FFF2-40B4-BE49-F238E27FC236}">
                    <a16:creationId xmlns:a16="http://schemas.microsoft.com/office/drawing/2014/main" id="{6EEC3BE2-B0AB-44A8-A69D-C744A3D46A9D}"/>
                  </a:ext>
                </a:extLst>
              </p:cNvPr>
              <p:cNvGrpSpPr/>
              <p:nvPr/>
            </p:nvGrpSpPr>
            <p:grpSpPr>
              <a:xfrm>
                <a:off x="7328487" y="3290325"/>
                <a:ext cx="1061328" cy="400012"/>
                <a:chOff x="0" y="-20141"/>
                <a:chExt cx="1377660" cy="261790"/>
              </a:xfrm>
            </p:grpSpPr>
            <p:sp>
              <p:nvSpPr>
                <p:cNvPr id="433" name="Shape 698">
                  <a:extLst>
                    <a:ext uri="{FF2B5EF4-FFF2-40B4-BE49-F238E27FC236}">
                      <a16:creationId xmlns:a16="http://schemas.microsoft.com/office/drawing/2014/main" id="{D1AF5BE1-57B0-4BAF-991F-2C890B459781}"/>
                    </a:ext>
                  </a:extLst>
                </p:cNvPr>
                <p:cNvSpPr/>
                <p:nvPr/>
              </p:nvSpPr>
              <p:spPr>
                <a:xfrm>
                  <a:off x="0" y="10863"/>
                  <a:ext cx="1368738" cy="192974"/>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434" name="Shape 699">
                  <a:extLst>
                    <a:ext uri="{FF2B5EF4-FFF2-40B4-BE49-F238E27FC236}">
                      <a16:creationId xmlns:a16="http://schemas.microsoft.com/office/drawing/2014/main" id="{EA4F7152-4543-48D6-8A63-34A4FFC553CE}"/>
                    </a:ext>
                  </a:extLst>
                </p:cNvPr>
                <p:cNvSpPr/>
                <p:nvPr/>
              </p:nvSpPr>
              <p:spPr>
                <a:xfrm>
                  <a:off x="8924" y="-20141"/>
                  <a:ext cx="1368736" cy="2617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solidFill>
                        <a:srgbClr val="FFFFFF"/>
                      </a:solidFill>
                    </a:defRPr>
                  </a:lvl1pPr>
                </a:lstStyle>
                <a:p>
                  <a:r>
                    <a:rPr lang="en-US" sz="1333" dirty="0">
                      <a:latin typeface="Arial Narrow" panose="020B0606020202030204" pitchFamily="34" charset="0"/>
                    </a:rPr>
                    <a:t>NVMe Command Set Spec(s)</a:t>
                  </a:r>
                  <a:endParaRPr sz="1333" dirty="0">
                    <a:latin typeface="Arial Narrow" panose="020B0606020202030204" pitchFamily="34" charset="0"/>
                  </a:endParaRPr>
                </a:p>
              </p:txBody>
            </p:sp>
          </p:grpSp>
          <p:grpSp>
            <p:nvGrpSpPr>
              <p:cNvPr id="435" name="Group 692">
                <a:extLst>
                  <a:ext uri="{FF2B5EF4-FFF2-40B4-BE49-F238E27FC236}">
                    <a16:creationId xmlns:a16="http://schemas.microsoft.com/office/drawing/2014/main" id="{5806D2D7-9778-4BEE-815A-30A84B11105C}"/>
                  </a:ext>
                </a:extLst>
              </p:cNvPr>
              <p:cNvGrpSpPr/>
              <p:nvPr/>
            </p:nvGrpSpPr>
            <p:grpSpPr>
              <a:xfrm>
                <a:off x="7362630" y="1850814"/>
                <a:ext cx="1047427" cy="246172"/>
                <a:chOff x="0" y="-15734"/>
                <a:chExt cx="1047426" cy="246171"/>
              </a:xfrm>
            </p:grpSpPr>
            <p:sp>
              <p:nvSpPr>
                <p:cNvPr id="436" name="Shape 690">
                  <a:extLst>
                    <a:ext uri="{FF2B5EF4-FFF2-40B4-BE49-F238E27FC236}">
                      <a16:creationId xmlns:a16="http://schemas.microsoft.com/office/drawing/2014/main" id="{13FB7CB4-2D88-4FEA-854E-9D284B2BA9AA}"/>
                    </a:ext>
                  </a:extLst>
                </p:cNvPr>
                <p:cNvSpPr/>
                <p:nvPr/>
              </p:nvSpPr>
              <p:spPr>
                <a:xfrm>
                  <a:off x="0" y="4426"/>
                  <a:ext cx="1047426" cy="205848"/>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BFBFBF"/>
                </a:solidFill>
                <a:ln w="3175" cap="flat">
                  <a:solidFill>
                    <a:srgbClr val="000000"/>
                  </a:solidFill>
                  <a:prstDash val="solid"/>
                  <a:round/>
                </a:ln>
                <a:effectLst/>
              </p:spPr>
              <p:txBody>
                <a:bodyPr wrap="square" lIns="60959" tIns="60959" rIns="60959" bIns="60959" numCol="1" anchor="ctr">
                  <a:noAutofit/>
                </a:bodyPr>
                <a:lstStyle/>
                <a:p>
                  <a:pPr algn="ctr"/>
                  <a:endParaRPr>
                    <a:solidFill>
                      <a:prstClr val="black"/>
                    </a:solidFill>
                  </a:endParaRPr>
                </a:p>
              </p:txBody>
            </p:sp>
            <p:sp>
              <p:nvSpPr>
                <p:cNvPr id="437" name="Shape 691">
                  <a:extLst>
                    <a:ext uri="{FF2B5EF4-FFF2-40B4-BE49-F238E27FC236}">
                      <a16:creationId xmlns:a16="http://schemas.microsoft.com/office/drawing/2014/main" id="{34A1A8D9-88B3-4214-80B3-0AF716E6C1DF}"/>
                    </a:ext>
                  </a:extLst>
                </p:cNvPr>
                <p:cNvSpPr/>
                <p:nvPr/>
              </p:nvSpPr>
              <p:spPr>
                <a:xfrm>
                  <a:off x="0" y="-15734"/>
                  <a:ext cx="1047426" cy="246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900" b="1"/>
                  </a:lvl1pPr>
                </a:lstStyle>
                <a:p>
                  <a:r>
                    <a:rPr sz="1333" dirty="0">
                      <a:solidFill>
                        <a:prstClr val="black"/>
                      </a:solidFill>
                      <a:latin typeface="Arial Narrow" panose="020B0606020202030204" pitchFamily="34" charset="0"/>
                    </a:rPr>
                    <a:t>NVMe </a:t>
                  </a:r>
                  <a:r>
                    <a:rPr lang="en-US" sz="1333" dirty="0">
                      <a:solidFill>
                        <a:prstClr val="black"/>
                      </a:solidFill>
                      <a:latin typeface="Arial Narrow" panose="020B0606020202030204" pitchFamily="34" charset="0"/>
                    </a:rPr>
                    <a:t>2.0*</a:t>
                  </a:r>
                  <a:endParaRPr sz="1333" dirty="0">
                    <a:solidFill>
                      <a:prstClr val="black"/>
                    </a:solidFill>
                    <a:latin typeface="Arial Narrow" panose="020B0606020202030204" pitchFamily="34" charset="0"/>
                  </a:endParaRPr>
                </a:p>
              </p:txBody>
            </p:sp>
          </p:grpSp>
          <p:sp>
            <p:nvSpPr>
              <p:cNvPr id="438" name="TextBox 437">
                <a:extLst>
                  <a:ext uri="{FF2B5EF4-FFF2-40B4-BE49-F238E27FC236}">
                    <a16:creationId xmlns:a16="http://schemas.microsoft.com/office/drawing/2014/main" id="{0BC603CA-4752-4282-8C8E-8663B21F3474}"/>
                  </a:ext>
                </a:extLst>
              </p:cNvPr>
              <p:cNvSpPr txBox="1"/>
              <p:nvPr/>
            </p:nvSpPr>
            <p:spPr>
              <a:xfrm>
                <a:off x="131794" y="2016041"/>
                <a:ext cx="771237" cy="438581"/>
              </a:xfrm>
              <a:prstGeom prst="rect">
                <a:avLst/>
              </a:prstGeom>
              <a:noFill/>
            </p:spPr>
            <p:txBody>
              <a:bodyPr wrap="square" rtlCol="0">
                <a:spAutoFit/>
              </a:bodyPr>
              <a:lstStyle/>
              <a:p>
                <a:pPr algn="ctr"/>
                <a:r>
                  <a:rPr lang="en-US" sz="1600" b="1" dirty="0"/>
                  <a:t>NVMe Spec</a:t>
                </a:r>
                <a:endParaRPr lang="en-US" sz="1867" b="1" dirty="0"/>
              </a:p>
            </p:txBody>
          </p:sp>
          <p:sp>
            <p:nvSpPr>
              <p:cNvPr id="439" name="TextBox 438">
                <a:extLst>
                  <a:ext uri="{FF2B5EF4-FFF2-40B4-BE49-F238E27FC236}">
                    <a16:creationId xmlns:a16="http://schemas.microsoft.com/office/drawing/2014/main" id="{F77A39F3-DD3C-46A6-9FFC-1393C31A29D3}"/>
                  </a:ext>
                </a:extLst>
              </p:cNvPr>
              <p:cNvSpPr txBox="1"/>
              <p:nvPr/>
            </p:nvSpPr>
            <p:spPr>
              <a:xfrm>
                <a:off x="-7947" y="3009058"/>
                <a:ext cx="922243" cy="438581"/>
              </a:xfrm>
              <a:prstGeom prst="rect">
                <a:avLst/>
              </a:prstGeom>
              <a:noFill/>
            </p:spPr>
            <p:txBody>
              <a:bodyPr wrap="square" rtlCol="0">
                <a:spAutoFit/>
              </a:bodyPr>
              <a:lstStyle/>
              <a:p>
                <a:pPr algn="ctr"/>
                <a:r>
                  <a:rPr lang="en-US" sz="1600" b="1" dirty="0" err="1"/>
                  <a:t>NVMe-oF</a:t>
                </a:r>
                <a:r>
                  <a:rPr lang="en-US" sz="1600" b="1" dirty="0"/>
                  <a:t> Spec</a:t>
                </a:r>
              </a:p>
            </p:txBody>
          </p:sp>
          <p:sp>
            <p:nvSpPr>
              <p:cNvPr id="440" name="TextBox 439">
                <a:extLst>
                  <a:ext uri="{FF2B5EF4-FFF2-40B4-BE49-F238E27FC236}">
                    <a16:creationId xmlns:a16="http://schemas.microsoft.com/office/drawing/2014/main" id="{660CFB96-C65B-4804-A20B-49A8490806F3}"/>
                  </a:ext>
                </a:extLst>
              </p:cNvPr>
              <p:cNvSpPr txBox="1"/>
              <p:nvPr/>
            </p:nvSpPr>
            <p:spPr>
              <a:xfrm>
                <a:off x="36090" y="4131955"/>
                <a:ext cx="875426" cy="438581"/>
              </a:xfrm>
              <a:prstGeom prst="rect">
                <a:avLst/>
              </a:prstGeom>
              <a:noFill/>
            </p:spPr>
            <p:txBody>
              <a:bodyPr wrap="square" rtlCol="0">
                <a:spAutoFit/>
              </a:bodyPr>
              <a:lstStyle/>
              <a:p>
                <a:pPr algn="ctr"/>
                <a:r>
                  <a:rPr lang="en-US" sz="1600" b="1" dirty="0" err="1"/>
                  <a:t>NVMe</a:t>
                </a:r>
                <a:r>
                  <a:rPr lang="en-US" sz="1600" b="1" dirty="0"/>
                  <a:t>-MI Spec</a:t>
                </a:r>
              </a:p>
            </p:txBody>
          </p:sp>
          <p:sp>
            <p:nvSpPr>
              <p:cNvPr id="448" name="Shape 671">
                <a:extLst>
                  <a:ext uri="{FF2B5EF4-FFF2-40B4-BE49-F238E27FC236}">
                    <a16:creationId xmlns:a16="http://schemas.microsoft.com/office/drawing/2014/main" id="{8E9F647F-190D-4F39-8F31-4660B076117F}"/>
                  </a:ext>
                </a:extLst>
              </p:cNvPr>
              <p:cNvSpPr/>
              <p:nvPr/>
            </p:nvSpPr>
            <p:spPr>
              <a:xfrm>
                <a:off x="893223" y="4795680"/>
                <a:ext cx="3376885" cy="230833"/>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60959" rIns="60959">
                <a:spAutoFit/>
              </a:bodyPr>
              <a:lstStyle>
                <a:lvl1pPr>
                  <a:defRPr sz="1200"/>
                </a:lvl1pPr>
              </a:lstStyle>
              <a:p>
                <a:r>
                  <a:rPr sz="1400" dirty="0">
                    <a:solidFill>
                      <a:prstClr val="black"/>
                    </a:solidFill>
                  </a:rPr>
                  <a:t>    Released NVMe specification          Planned release </a:t>
                </a:r>
              </a:p>
            </p:txBody>
          </p:sp>
          <p:grpSp>
            <p:nvGrpSpPr>
              <p:cNvPr id="449" name="Group 674">
                <a:extLst>
                  <a:ext uri="{FF2B5EF4-FFF2-40B4-BE49-F238E27FC236}">
                    <a16:creationId xmlns:a16="http://schemas.microsoft.com/office/drawing/2014/main" id="{38603573-20AE-4068-AE3D-495D49520417}"/>
                  </a:ext>
                </a:extLst>
              </p:cNvPr>
              <p:cNvGrpSpPr/>
              <p:nvPr/>
            </p:nvGrpSpPr>
            <p:grpSpPr>
              <a:xfrm>
                <a:off x="893223" y="4839288"/>
                <a:ext cx="149989" cy="184664"/>
                <a:chOff x="0" y="8876"/>
                <a:chExt cx="149988" cy="184663"/>
              </a:xfrm>
              <a:solidFill>
                <a:srgbClr val="C6D8F0"/>
              </a:solidFill>
            </p:grpSpPr>
            <p:sp>
              <p:nvSpPr>
                <p:cNvPr id="450" name="Shape 672">
                  <a:extLst>
                    <a:ext uri="{FF2B5EF4-FFF2-40B4-BE49-F238E27FC236}">
                      <a16:creationId xmlns:a16="http://schemas.microsoft.com/office/drawing/2014/main" id="{35D2DC77-6EB0-49DB-A5DA-4012AFCA8F20}"/>
                    </a:ext>
                  </a:extLst>
                </p:cNvPr>
                <p:cNvSpPr/>
                <p:nvPr/>
              </p:nvSpPr>
              <p:spPr>
                <a:xfrm>
                  <a:off x="0" y="11428"/>
                  <a:ext cx="149988" cy="179560"/>
                </a:xfrm>
                <a:prstGeom prst="roundRect">
                  <a:avLst>
                    <a:gd name="adj" fmla="val 16667"/>
                  </a:avLst>
                </a:prstGeom>
                <a:grpFill/>
                <a:ln w="19050" cap="flat">
                  <a:solidFill>
                    <a:srgbClr val="F2F2F2"/>
                  </a:solidFill>
                  <a:prstDash val="solid"/>
                  <a:round/>
                </a:ln>
                <a:effectLst/>
              </p:spPr>
              <p:txBody>
                <a:bodyPr wrap="square" lIns="60959" tIns="60959" rIns="60959" bIns="60959" numCol="1" anchor="ctr">
                  <a:noAutofit/>
                </a:bodyPr>
                <a:lstStyle/>
                <a:p>
                  <a:pPr algn="ctr">
                    <a:defRPr>
                      <a:solidFill>
                        <a:srgbClr val="FFFFFF"/>
                      </a:solidFill>
                    </a:defRPr>
                  </a:pPr>
                  <a:endParaRPr sz="1067">
                    <a:solidFill>
                      <a:srgbClr val="FFFFFF"/>
                    </a:solidFill>
                  </a:endParaRPr>
                </a:p>
              </p:txBody>
            </p:sp>
            <p:sp>
              <p:nvSpPr>
                <p:cNvPr id="451" name="Shape 673">
                  <a:extLst>
                    <a:ext uri="{FF2B5EF4-FFF2-40B4-BE49-F238E27FC236}">
                      <a16:creationId xmlns:a16="http://schemas.microsoft.com/office/drawing/2014/main" id="{77FF2128-D21B-46FA-929A-2CFA598A629B}"/>
                    </a:ext>
                  </a:extLst>
                </p:cNvPr>
                <p:cNvSpPr/>
                <p:nvPr/>
              </p:nvSpPr>
              <p:spPr>
                <a:xfrm>
                  <a:off x="7322" y="8876"/>
                  <a:ext cx="135343" cy="18466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ctr">
                  <a:spAutoFit/>
                </a:bodyPr>
                <a:lstStyle>
                  <a:lvl1pPr algn="ctr">
                    <a:defRPr sz="800">
                      <a:solidFill>
                        <a:srgbClr val="FFFFFF"/>
                      </a:solidFill>
                    </a:defRPr>
                  </a:lvl1pPr>
                </a:lstStyle>
                <a:p>
                  <a:r>
                    <a:t> </a:t>
                  </a:r>
                </a:p>
              </p:txBody>
            </p:sp>
          </p:grpSp>
          <p:grpSp>
            <p:nvGrpSpPr>
              <p:cNvPr id="452" name="Group 677">
                <a:extLst>
                  <a:ext uri="{FF2B5EF4-FFF2-40B4-BE49-F238E27FC236}">
                    <a16:creationId xmlns:a16="http://schemas.microsoft.com/office/drawing/2014/main" id="{BE5B61CB-1706-4D7E-9CC7-B38B2E2F9CD1}"/>
                  </a:ext>
                </a:extLst>
              </p:cNvPr>
              <p:cNvGrpSpPr/>
              <p:nvPr/>
            </p:nvGrpSpPr>
            <p:grpSpPr>
              <a:xfrm>
                <a:off x="2971800" y="4844392"/>
                <a:ext cx="149989" cy="222812"/>
                <a:chOff x="0" y="0"/>
                <a:chExt cx="149988" cy="222811"/>
              </a:xfrm>
            </p:grpSpPr>
            <p:sp>
              <p:nvSpPr>
                <p:cNvPr id="453" name="Shape 675">
                  <a:extLst>
                    <a:ext uri="{FF2B5EF4-FFF2-40B4-BE49-F238E27FC236}">
                      <a16:creationId xmlns:a16="http://schemas.microsoft.com/office/drawing/2014/main" id="{44363455-6241-4B26-A46E-4E8FC09E27CA}"/>
                    </a:ext>
                  </a:extLst>
                </p:cNvPr>
                <p:cNvSpPr/>
                <p:nvPr/>
              </p:nvSpPr>
              <p:spPr>
                <a:xfrm>
                  <a:off x="0" y="0"/>
                  <a:ext cx="149988" cy="179560"/>
                </a:xfrm>
                <a:prstGeom prst="roundRect">
                  <a:avLst>
                    <a:gd name="adj" fmla="val 16667"/>
                  </a:avLst>
                </a:prstGeom>
                <a:solidFill>
                  <a:srgbClr val="E5F6FD"/>
                </a:solidFill>
                <a:ln w="3175" cap="flat">
                  <a:solidFill>
                    <a:srgbClr val="000000"/>
                  </a:solidFill>
                  <a:prstDash val="dash"/>
                  <a:round/>
                </a:ln>
                <a:effectLst/>
              </p:spPr>
              <p:txBody>
                <a:bodyPr wrap="square" lIns="60959" tIns="60959" rIns="60959" bIns="60959" numCol="1" anchor="t">
                  <a:noAutofit/>
                </a:bodyPr>
                <a:lstStyle/>
                <a:p>
                  <a:endParaRPr sz="1067">
                    <a:solidFill>
                      <a:prstClr val="black"/>
                    </a:solidFill>
                  </a:endParaRPr>
                </a:p>
              </p:txBody>
            </p:sp>
            <p:sp>
              <p:nvSpPr>
                <p:cNvPr id="454" name="Shape 676">
                  <a:extLst>
                    <a:ext uri="{FF2B5EF4-FFF2-40B4-BE49-F238E27FC236}">
                      <a16:creationId xmlns:a16="http://schemas.microsoft.com/office/drawing/2014/main" id="{E6CD39ED-A247-4DC8-8370-5292E757356F}"/>
                    </a:ext>
                  </a:extLst>
                </p:cNvPr>
                <p:cNvSpPr/>
                <p:nvPr/>
              </p:nvSpPr>
              <p:spPr>
                <a:xfrm>
                  <a:off x="7322" y="7321"/>
                  <a:ext cx="135343" cy="2154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9" tIns="60959" rIns="60959" bIns="60959" numCol="1" anchor="t">
                  <a:spAutoFit/>
                </a:bodyPr>
                <a:lstStyle/>
                <a:p>
                  <a:r>
                    <a:rPr sz="1067">
                      <a:solidFill>
                        <a:prstClr val="black"/>
                      </a:solidFill>
                    </a:rPr>
                    <a:t> </a:t>
                  </a:r>
                </a:p>
              </p:txBody>
            </p:sp>
          </p:grpSp>
        </p:grpSp>
        <p:sp>
          <p:nvSpPr>
            <p:cNvPr id="347" name="Shape 678">
              <a:extLst>
                <a:ext uri="{FF2B5EF4-FFF2-40B4-BE49-F238E27FC236}">
                  <a16:creationId xmlns:a16="http://schemas.microsoft.com/office/drawing/2014/main" id="{FE76A347-77B6-4C93-B960-DD4758201466}"/>
                </a:ext>
              </a:extLst>
            </p:cNvPr>
            <p:cNvSpPr/>
            <p:nvPr/>
          </p:nvSpPr>
          <p:spPr>
            <a:xfrm>
              <a:off x="5529956" y="2725700"/>
              <a:ext cx="1406356" cy="710527"/>
            </a:xfrm>
            <a:custGeom>
              <a:avLst/>
              <a:gdLst/>
              <a:ahLst/>
              <a:cxnLst>
                <a:cxn ang="0">
                  <a:pos x="wd2" y="hd2"/>
                </a:cxn>
                <a:cxn ang="5400000">
                  <a:pos x="wd2" y="hd2"/>
                </a:cxn>
                <a:cxn ang="10800000">
                  <a:pos x="wd2" y="hd2"/>
                </a:cxn>
                <a:cxn ang="16200000">
                  <a:pos x="wd2" y="hd2"/>
                </a:cxn>
              </a:cxnLst>
              <a:rect l="0" t="0" r="r" b="b"/>
              <a:pathLst>
                <a:path w="21600" h="21600" extrusionOk="0">
                  <a:moveTo>
                    <a:pt x="551" y="21600"/>
                  </a:moveTo>
                  <a:lnTo>
                    <a:pt x="21060" y="21600"/>
                  </a:lnTo>
                  <a:lnTo>
                    <a:pt x="21049" y="21554"/>
                  </a:lnTo>
                  <a:cubicBezTo>
                    <a:pt x="21347" y="21554"/>
                    <a:pt x="21589" y="21306"/>
                    <a:pt x="21589" y="21001"/>
                  </a:cubicBezTo>
                  <a:cubicBezTo>
                    <a:pt x="21589" y="21001"/>
                    <a:pt x="21589" y="21001"/>
                    <a:pt x="21589" y="21001"/>
                  </a:cubicBezTo>
                  <a:lnTo>
                    <a:pt x="21600" y="21047"/>
                  </a:lnTo>
                  <a:lnTo>
                    <a:pt x="21600" y="599"/>
                  </a:lnTo>
                  <a:lnTo>
                    <a:pt x="21589" y="553"/>
                  </a:lnTo>
                  <a:cubicBezTo>
                    <a:pt x="21589" y="248"/>
                    <a:pt x="21347" y="0"/>
                    <a:pt x="21049" y="0"/>
                  </a:cubicBezTo>
                  <a:lnTo>
                    <a:pt x="21060" y="46"/>
                  </a:lnTo>
                  <a:lnTo>
                    <a:pt x="551" y="46"/>
                  </a:lnTo>
                  <a:lnTo>
                    <a:pt x="540" y="0"/>
                  </a:lnTo>
                  <a:cubicBezTo>
                    <a:pt x="242" y="0"/>
                    <a:pt x="0" y="248"/>
                    <a:pt x="0" y="553"/>
                  </a:cubicBezTo>
                  <a:lnTo>
                    <a:pt x="11" y="599"/>
                  </a:lnTo>
                  <a:lnTo>
                    <a:pt x="11" y="21047"/>
                  </a:lnTo>
                  <a:lnTo>
                    <a:pt x="0" y="21001"/>
                  </a:lnTo>
                  <a:cubicBezTo>
                    <a:pt x="0" y="21306"/>
                    <a:pt x="242" y="21554"/>
                    <a:pt x="540" y="21554"/>
                  </a:cubicBezTo>
                  <a:lnTo>
                    <a:pt x="551" y="21600"/>
                  </a:lnTo>
                  <a:close/>
                </a:path>
              </a:pathLst>
            </a:custGeom>
            <a:solidFill>
              <a:srgbClr val="C6D8F0"/>
            </a:solidFill>
            <a:ln w="3175">
              <a:solidFill>
                <a:srgbClr val="000000"/>
              </a:solidFill>
            </a:ln>
          </p:spPr>
          <p:txBody>
            <a:bodyPr lIns="60959" rIns="60959"/>
            <a:lstStyle/>
            <a:p>
              <a:endParaRPr>
                <a:solidFill>
                  <a:prstClr val="black"/>
                </a:solidFill>
              </a:endParaRPr>
            </a:p>
          </p:txBody>
        </p:sp>
        <p:sp>
          <p:nvSpPr>
            <p:cNvPr id="357" name="Shape 679">
              <a:extLst>
                <a:ext uri="{FF2B5EF4-FFF2-40B4-BE49-F238E27FC236}">
                  <a16:creationId xmlns:a16="http://schemas.microsoft.com/office/drawing/2014/main" id="{1F76D3EE-F51C-4664-A3C8-098AC4E67C25}"/>
                </a:ext>
              </a:extLst>
            </p:cNvPr>
            <p:cNvSpPr/>
            <p:nvPr/>
          </p:nvSpPr>
          <p:spPr>
            <a:xfrm>
              <a:off x="5647491" y="2736454"/>
              <a:ext cx="1121482" cy="225658"/>
            </a:xfrm>
            <a:custGeom>
              <a:avLst/>
              <a:gdLst/>
              <a:ahLst/>
              <a:cxnLst>
                <a:cxn ang="0">
                  <a:pos x="wd2" y="hd2"/>
                </a:cxn>
                <a:cxn ang="5400000">
                  <a:pos x="wd2" y="hd2"/>
                </a:cxn>
                <a:cxn ang="10800000">
                  <a:pos x="wd2" y="hd2"/>
                </a:cxn>
                <a:cxn ang="16200000">
                  <a:pos x="wd2" y="hd2"/>
                </a:cxn>
              </a:cxnLst>
              <a:rect l="0" t="0" r="r" b="b"/>
              <a:pathLst>
                <a:path w="21600" h="21600" extrusionOk="0">
                  <a:moveTo>
                    <a:pt x="612" y="21600"/>
                  </a:moveTo>
                  <a:lnTo>
                    <a:pt x="21000" y="21600"/>
                  </a:lnTo>
                  <a:lnTo>
                    <a:pt x="20988" y="21407"/>
                  </a:lnTo>
                  <a:cubicBezTo>
                    <a:pt x="21319" y="21407"/>
                    <a:pt x="21588" y="20371"/>
                    <a:pt x="21588" y="19093"/>
                  </a:cubicBezTo>
                  <a:cubicBezTo>
                    <a:pt x="21588" y="19093"/>
                    <a:pt x="21588" y="19093"/>
                    <a:pt x="21588" y="19093"/>
                  </a:cubicBezTo>
                  <a:lnTo>
                    <a:pt x="21600" y="19286"/>
                  </a:lnTo>
                  <a:lnTo>
                    <a:pt x="21600" y="2314"/>
                  </a:lnTo>
                  <a:lnTo>
                    <a:pt x="21588" y="2314"/>
                  </a:lnTo>
                  <a:cubicBezTo>
                    <a:pt x="21588" y="1037"/>
                    <a:pt x="21319" y="0"/>
                    <a:pt x="20988" y="0"/>
                  </a:cubicBezTo>
                  <a:lnTo>
                    <a:pt x="21000" y="0"/>
                  </a:lnTo>
                  <a:lnTo>
                    <a:pt x="600" y="0"/>
                  </a:lnTo>
                  <a:cubicBezTo>
                    <a:pt x="269" y="0"/>
                    <a:pt x="0" y="1037"/>
                    <a:pt x="0" y="2314"/>
                  </a:cubicBezTo>
                  <a:lnTo>
                    <a:pt x="12" y="2314"/>
                  </a:lnTo>
                  <a:lnTo>
                    <a:pt x="12" y="19286"/>
                  </a:lnTo>
                  <a:lnTo>
                    <a:pt x="0" y="19093"/>
                  </a:lnTo>
                  <a:cubicBezTo>
                    <a:pt x="0" y="20371"/>
                    <a:pt x="269" y="21407"/>
                    <a:pt x="600" y="21407"/>
                  </a:cubicBezTo>
                  <a:lnTo>
                    <a:pt x="612" y="21600"/>
                  </a:lnTo>
                  <a:close/>
                </a:path>
              </a:pathLst>
            </a:custGeom>
            <a:solidFill>
              <a:srgbClr val="0F233E"/>
            </a:solidFill>
            <a:ln w="3175" cap="flat">
              <a:solidFill>
                <a:srgbClr val="000000"/>
              </a:solidFill>
              <a:prstDash val="solid"/>
              <a:round/>
            </a:ln>
            <a:effectLst/>
          </p:spPr>
          <p:txBody>
            <a:bodyPr wrap="square" lIns="60959" tIns="60959" rIns="60959" bIns="60959" numCol="1" anchor="ctr">
              <a:noAutofit/>
            </a:bodyPr>
            <a:lstStyle/>
            <a:p>
              <a:pPr algn="ctr">
                <a:spcBef>
                  <a:spcPts val="400"/>
                </a:spcBef>
                <a:defRPr sz="1000" b="1">
                  <a:solidFill>
                    <a:srgbClr val="FFFFFF"/>
                  </a:solidFill>
                  <a:latin typeface="Arial Narrow"/>
                  <a:ea typeface="Arial Narrow"/>
                  <a:cs typeface="Arial Narrow"/>
                  <a:sym typeface="Arial Narrow"/>
                </a:defRPr>
              </a:pPr>
              <a:endParaRPr sz="1333" b="1">
                <a:solidFill>
                  <a:srgbClr val="FFFFFF"/>
                </a:solidFill>
                <a:latin typeface="Arial Narrow"/>
                <a:ea typeface="Arial Narrow"/>
                <a:cs typeface="Arial Narrow"/>
                <a:sym typeface="Arial Narrow"/>
              </a:endParaRPr>
            </a:p>
          </p:txBody>
        </p:sp>
        <p:sp>
          <p:nvSpPr>
            <p:cNvPr id="377" name="Shape 680">
              <a:extLst>
                <a:ext uri="{FF2B5EF4-FFF2-40B4-BE49-F238E27FC236}">
                  <a16:creationId xmlns:a16="http://schemas.microsoft.com/office/drawing/2014/main" id="{06453B92-8C14-4421-B7CE-A3790865C023}"/>
                </a:ext>
              </a:extLst>
            </p:cNvPr>
            <p:cNvSpPr/>
            <p:nvPr/>
          </p:nvSpPr>
          <p:spPr>
            <a:xfrm>
              <a:off x="5665100" y="2764760"/>
              <a:ext cx="1121483" cy="153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spcBef>
                  <a:spcPts val="300"/>
                </a:spcBef>
                <a:defRPr sz="1000" b="1">
                  <a:solidFill>
                    <a:srgbClr val="FFFFFF"/>
                  </a:solidFill>
                  <a:latin typeface="Arial Narrow"/>
                  <a:ea typeface="Arial Narrow"/>
                  <a:cs typeface="Arial Narrow"/>
                  <a:sym typeface="Arial Narrow"/>
                </a:defRPr>
              </a:lvl1pPr>
            </a:lstStyle>
            <a:p>
              <a:r>
                <a:rPr sz="1333" dirty="0"/>
                <a:t>NVM</a:t>
              </a:r>
              <a:r>
                <a:rPr lang="en-US" sz="1333" dirty="0"/>
                <a:t>-</a:t>
              </a:r>
              <a:r>
                <a:rPr lang="en-US" sz="1333" dirty="0" err="1"/>
                <a:t>oF</a:t>
              </a:r>
              <a:r>
                <a:rPr lang="en-US" sz="1333" dirty="0"/>
                <a:t> 1.1 Oct’19</a:t>
              </a:r>
              <a:r>
                <a:rPr sz="1333" dirty="0"/>
                <a:t> </a:t>
              </a:r>
            </a:p>
          </p:txBody>
        </p:sp>
        <p:sp>
          <p:nvSpPr>
            <p:cNvPr id="378" name="Shape 706">
              <a:extLst>
                <a:ext uri="{FF2B5EF4-FFF2-40B4-BE49-F238E27FC236}">
                  <a16:creationId xmlns:a16="http://schemas.microsoft.com/office/drawing/2014/main" id="{C6CBA059-4745-4C8D-9C7D-C2448C0001C4}"/>
                </a:ext>
              </a:extLst>
            </p:cNvPr>
            <p:cNvSpPr/>
            <p:nvPr/>
          </p:nvSpPr>
          <p:spPr>
            <a:xfrm>
              <a:off x="5596002" y="2980917"/>
              <a:ext cx="1244403" cy="346249"/>
            </a:xfrm>
            <a:prstGeom prst="rect">
              <a:avLst/>
            </a:prstGeom>
            <a:ln w="12700">
              <a:miter lim="400000"/>
            </a:ln>
            <a:extLst>
              <a:ext uri="{C572A759-6A51-4108-AA02-DFA0A04FC94B}">
                <ma14:wrappingTextBoxFlag xmlns:ma14="http://schemas.microsoft.com/office/mac/drawingml/2011/main" xmlns="" val="1"/>
              </a:ext>
            </a:extLst>
          </p:spPr>
          <p:txBody>
            <a:bodyPr wrap="square" lIns="60959" rIns="60959">
              <a:spAutoFit/>
            </a:bodyPr>
            <a:lstStyle/>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Enhanced Discovery</a:t>
              </a:r>
            </a:p>
            <a:p>
              <a:pPr marL="152392" lvl="1" indent="-148159">
                <a:buSzPct val="100000"/>
                <a:buFont typeface="Arial"/>
                <a:buChar char="•"/>
                <a:defRPr sz="900">
                  <a:latin typeface="Arial Narrow"/>
                  <a:ea typeface="Arial Narrow"/>
                  <a:cs typeface="Arial Narrow"/>
                  <a:sym typeface="Arial Narrow"/>
                </a:defRPr>
              </a:pPr>
              <a:r>
                <a:rPr sz="1200" dirty="0">
                  <a:solidFill>
                    <a:prstClr val="black"/>
                  </a:solidFill>
                  <a:latin typeface="Arial Narrow"/>
                  <a:ea typeface="Arial Narrow"/>
                  <a:cs typeface="Arial Narrow"/>
                  <a:sym typeface="Arial Narrow"/>
                </a:rPr>
                <a:t>TCP Transport Binding</a:t>
              </a:r>
            </a:p>
          </p:txBody>
        </p:sp>
      </p:grpSp>
    </p:spTree>
    <p:extLst>
      <p:ext uri="{BB962C8B-B14F-4D97-AF65-F5344CB8AC3E}">
        <p14:creationId xmlns:p14="http://schemas.microsoft.com/office/powerpoint/2010/main" val="33390379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5"/>
            <a:ext cx="10182436" cy="2600325"/>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2000" b="1" dirty="0">
                <a:latin typeface="+mj-lt"/>
                <a:cs typeface="Arial" pitchFamily="34" charset="0"/>
              </a:rPr>
              <a:t>End-to-end Data Protection</a:t>
            </a:r>
          </a:p>
          <a:p>
            <a:pPr marL="0" lvl="1" indent="0">
              <a:spcBef>
                <a:spcPts val="400"/>
              </a:spcBef>
              <a:buNone/>
            </a:pPr>
            <a:r>
              <a:rPr lang="en-US" dirty="0">
                <a:cs typeface="Arial" pitchFamily="34" charset="0"/>
              </a:rPr>
              <a:t>To provide robust data protection from the application to the NVM media and back to the application itself, end-to-end data protection may be used.</a:t>
            </a:r>
            <a:r>
              <a:rPr lang="zh-TW" altLang="en-US" dirty="0">
                <a:cs typeface="Arial" pitchFamily="34" charset="0"/>
              </a:rPr>
              <a:t> </a:t>
            </a:r>
            <a:r>
              <a:rPr lang="en-US" altLang="zh-TW" dirty="0">
                <a:cs typeface="Arial" pitchFamily="34" charset="0"/>
              </a:rPr>
              <a:t>This additional protection information, if present, is either the first eight bytes of metadata or the last eight bytes of metadata, based on the format of the namespace.</a:t>
            </a:r>
          </a:p>
          <a:p>
            <a:pPr marL="0" lvl="1" indent="0">
              <a:spcBef>
                <a:spcPts val="400"/>
              </a:spcBef>
              <a:buNone/>
            </a:pPr>
            <a:r>
              <a:rPr lang="en-US" altLang="zh-TW" dirty="0">
                <a:cs typeface="Arial" pitchFamily="34" charset="0"/>
              </a:rPr>
              <a:t>The Protection Information format is contained in the metadata associated with each logical block.</a:t>
            </a:r>
          </a:p>
          <a:p>
            <a:pPr lvl="1">
              <a:spcBef>
                <a:spcPts val="400"/>
              </a:spcBef>
              <a:buFont typeface="Wingdings" panose="05000000000000000000" pitchFamily="2" charset="2"/>
              <a:buChar char="p"/>
            </a:pPr>
            <a:r>
              <a:rPr lang="en-US" altLang="zh-TW" dirty="0">
                <a:cs typeface="Arial" pitchFamily="34" charset="0"/>
              </a:rPr>
              <a:t>The Guard field contains a CRC-16 computed over the logical block data.</a:t>
            </a:r>
          </a:p>
          <a:p>
            <a:pPr lvl="1">
              <a:spcBef>
                <a:spcPts val="400"/>
              </a:spcBef>
              <a:buFont typeface="Wingdings" panose="05000000000000000000" pitchFamily="2" charset="2"/>
              <a:buChar char="p"/>
            </a:pPr>
            <a:r>
              <a:rPr lang="en-US" altLang="zh-TW" dirty="0">
                <a:cs typeface="Arial" pitchFamily="34" charset="0"/>
              </a:rPr>
              <a:t>The Application Tag is an opaque data field not interpreted by the controller.</a:t>
            </a:r>
          </a:p>
          <a:p>
            <a:pPr lvl="1">
              <a:spcBef>
                <a:spcPts val="400"/>
              </a:spcBef>
              <a:buFont typeface="Wingdings" panose="05000000000000000000" pitchFamily="2" charset="2"/>
              <a:buChar char="p"/>
            </a:pPr>
            <a:r>
              <a:rPr lang="en-US" altLang="zh-TW" dirty="0">
                <a:cs typeface="Arial" pitchFamily="34" charset="0"/>
              </a:rPr>
              <a:t>The Reference Tag associates logical block data with an address and protects against misdirected or out-of-order logical block transfer.</a:t>
            </a: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marL="0" lvl="1" indent="0">
              <a:spcBef>
                <a:spcPts val="400"/>
              </a:spcBef>
              <a:buNone/>
            </a:pPr>
            <a:endParaRPr lang="en-US" dirty="0">
              <a:cs typeface="Arial" pitchFamily="34" charset="0"/>
            </a:endParaRPr>
          </a:p>
        </p:txBody>
      </p:sp>
      <p:pic>
        <p:nvPicPr>
          <p:cNvPr id="5" name="圖片 4">
            <a:extLst>
              <a:ext uri="{FF2B5EF4-FFF2-40B4-BE49-F238E27FC236}">
                <a16:creationId xmlns:a16="http://schemas.microsoft.com/office/drawing/2014/main" id="{AC459297-D3B4-4723-A993-29D82E6A57AB}"/>
              </a:ext>
            </a:extLst>
          </p:cNvPr>
          <p:cNvPicPr>
            <a:picLocks noChangeAspect="1"/>
          </p:cNvPicPr>
          <p:nvPr/>
        </p:nvPicPr>
        <p:blipFill>
          <a:blip r:embed="rId3"/>
          <a:stretch>
            <a:fillRect/>
          </a:stretch>
        </p:blipFill>
        <p:spPr>
          <a:xfrm>
            <a:off x="2793856" y="3689680"/>
            <a:ext cx="5413706" cy="2858688"/>
          </a:xfrm>
          <a:prstGeom prst="rect">
            <a:avLst/>
          </a:prstGeom>
        </p:spPr>
      </p:pic>
    </p:spTree>
    <p:extLst>
      <p:ext uri="{BB962C8B-B14F-4D97-AF65-F5344CB8AC3E}">
        <p14:creationId xmlns:p14="http://schemas.microsoft.com/office/powerpoint/2010/main" val="125622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Features</a:t>
            </a:r>
            <a:endParaRPr lang="en-US" dirty="0">
              <a:latin typeface="+mj-lt"/>
            </a:endParaRPr>
          </a:p>
        </p:txBody>
      </p:sp>
      <p:sp>
        <p:nvSpPr>
          <p:cNvPr id="120" name="Shape 111"/>
          <p:cNvSpPr>
            <a:spLocks noGrp="1"/>
          </p:cNvSpPr>
          <p:nvPr/>
        </p:nvSpPr>
        <p:spPr>
          <a:xfrm>
            <a:off x="607484" y="1089356"/>
            <a:ext cx="9965266" cy="671863"/>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p"/>
            </a:pPr>
            <a:r>
              <a:rPr lang="en-US" dirty="0">
                <a:latin typeface="+mj-lt"/>
                <a:cs typeface="Arial" pitchFamily="34" charset="0"/>
              </a:rPr>
              <a:t>The PRACT Bit</a:t>
            </a:r>
          </a:p>
          <a:p>
            <a:pPr marL="0" lvl="1" indent="0">
              <a:spcBef>
                <a:spcPts val="400"/>
              </a:spcBef>
              <a:buNone/>
            </a:pPr>
            <a:r>
              <a:rPr lang="fr-FR" dirty="0">
                <a:cs typeface="Arial" pitchFamily="34" charset="0"/>
              </a:rPr>
              <a:t>Protection Information(PRINFO) = Protection Information Action(PRACT) + Protection Information Check(PRCHK)</a:t>
            </a:r>
          </a:p>
          <a:p>
            <a:pPr marL="0" lvl="1" indent="0">
              <a:spcBef>
                <a:spcPts val="400"/>
              </a:spcBef>
              <a:buNone/>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lvl="1">
              <a:spcBef>
                <a:spcPts val="400"/>
              </a:spcBef>
              <a:buFont typeface="Wingdings" panose="05000000000000000000" pitchFamily="2" charset="2"/>
              <a:buChar char="p"/>
            </a:pPr>
            <a:endParaRPr lang="en-US" dirty="0">
              <a:cs typeface="Arial" pitchFamily="34" charset="0"/>
            </a:endParaRPr>
          </a:p>
          <a:p>
            <a:pPr marL="0" lvl="1" indent="0">
              <a:spcBef>
                <a:spcPts val="400"/>
              </a:spcBef>
              <a:buNone/>
            </a:pPr>
            <a:endParaRPr lang="en-US" dirty="0">
              <a:cs typeface="Arial" pitchFamily="34" charset="0"/>
            </a:endParaRPr>
          </a:p>
        </p:txBody>
      </p:sp>
      <p:pic>
        <p:nvPicPr>
          <p:cNvPr id="3" name="圖片 2">
            <a:extLst>
              <a:ext uri="{FF2B5EF4-FFF2-40B4-BE49-F238E27FC236}">
                <a16:creationId xmlns:a16="http://schemas.microsoft.com/office/drawing/2014/main" id="{2EDE2BE5-7A5B-4FF4-BF63-A8157E630F33}"/>
              </a:ext>
            </a:extLst>
          </p:cNvPr>
          <p:cNvPicPr>
            <a:picLocks noChangeAspect="1"/>
          </p:cNvPicPr>
          <p:nvPr/>
        </p:nvPicPr>
        <p:blipFill>
          <a:blip r:embed="rId3"/>
          <a:stretch>
            <a:fillRect/>
          </a:stretch>
        </p:blipFill>
        <p:spPr>
          <a:xfrm>
            <a:off x="5264735" y="1761219"/>
            <a:ext cx="4173530" cy="4905052"/>
          </a:xfrm>
          <a:prstGeom prst="rect">
            <a:avLst/>
          </a:prstGeom>
        </p:spPr>
      </p:pic>
      <p:pic>
        <p:nvPicPr>
          <p:cNvPr id="4" name="圖片 3">
            <a:extLst>
              <a:ext uri="{FF2B5EF4-FFF2-40B4-BE49-F238E27FC236}">
                <a16:creationId xmlns:a16="http://schemas.microsoft.com/office/drawing/2014/main" id="{A1797AF6-97F9-46CF-9129-F6E1F7675AC7}"/>
              </a:ext>
            </a:extLst>
          </p:cNvPr>
          <p:cNvPicPr>
            <a:picLocks noChangeAspect="1"/>
          </p:cNvPicPr>
          <p:nvPr/>
        </p:nvPicPr>
        <p:blipFill>
          <a:blip r:embed="rId4"/>
          <a:stretch>
            <a:fillRect/>
          </a:stretch>
        </p:blipFill>
        <p:spPr>
          <a:xfrm>
            <a:off x="936472" y="1769610"/>
            <a:ext cx="4150055" cy="4896661"/>
          </a:xfrm>
          <a:prstGeom prst="rect">
            <a:avLst/>
          </a:prstGeom>
        </p:spPr>
      </p:pic>
    </p:spTree>
    <p:extLst>
      <p:ext uri="{BB962C8B-B14F-4D97-AF65-F5344CB8AC3E}">
        <p14:creationId xmlns:p14="http://schemas.microsoft.com/office/powerpoint/2010/main" val="210413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Directives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594348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Directives</a:t>
            </a:r>
            <a:endParaRPr lang="en-US" dirty="0">
              <a:latin typeface="+mj-lt"/>
            </a:endParaRPr>
          </a:p>
        </p:txBody>
      </p:sp>
      <p:sp>
        <p:nvSpPr>
          <p:cNvPr id="120" name="Shape 111"/>
          <p:cNvSpPr>
            <a:spLocks noGrp="1"/>
          </p:cNvSpPr>
          <p:nvPr/>
        </p:nvSpPr>
        <p:spPr>
          <a:xfrm>
            <a:off x="607483" y="1089355"/>
            <a:ext cx="10346267" cy="4454195"/>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spcBef>
                <a:spcPts val="400"/>
              </a:spcBef>
              <a:buNone/>
            </a:pPr>
            <a:r>
              <a:rPr lang="en-US" dirty="0">
                <a:latin typeface="+mj-lt"/>
                <a:cs typeface="Arial" pitchFamily="34" charset="0"/>
              </a:rPr>
              <a:t>Directives is a mechanism to enable host and NVM subsystem or controller information exchange. The Directive Receive command is used to transfer data related to a specific Directive Type from the controller to the host. The Directive Send command is used to transfer data related to a specific Directive Type from the host to the controller. Other commands may include a Directive Specific value specific for a given Directive Type (e.g., the Write command in the NVM command set).</a:t>
            </a:r>
            <a:endParaRPr lang="en-US" sz="1800" b="1" dirty="0">
              <a:latin typeface="+mj-lt"/>
              <a:cs typeface="Arial" pitchFamily="34" charset="0"/>
            </a:endParaRPr>
          </a:p>
          <a:p>
            <a:pPr lvl="1">
              <a:spcBef>
                <a:spcPts val="400"/>
              </a:spcBef>
              <a:buFont typeface="Wingdings" panose="05000000000000000000" pitchFamily="2" charset="2"/>
              <a:buChar char="n"/>
            </a:pPr>
            <a:r>
              <a:rPr lang="en-US" sz="1800" b="1" dirty="0">
                <a:latin typeface="+mj-lt"/>
                <a:cs typeface="Arial" pitchFamily="34" charset="0"/>
              </a:rPr>
              <a:t>Directive Use in I/O Commands</a:t>
            </a:r>
          </a:p>
          <a:p>
            <a:pPr marL="0" lvl="1" indent="0">
              <a:spcBef>
                <a:spcPts val="400"/>
              </a:spcBef>
              <a:buNone/>
            </a:pPr>
            <a:r>
              <a:rPr lang="en-US" dirty="0">
                <a:latin typeface="+mj-lt"/>
                <a:cs typeface="Arial" pitchFamily="34" charset="0"/>
              </a:rPr>
              <a:t>In an I/O command, if the Directive Type is set to an I/O Command Directive, then the Directive Specific specifies the identifier of the stream associated with the data. The only I/O command that supports use of directives is the Write command.</a:t>
            </a:r>
          </a:p>
          <a:p>
            <a:pPr lvl="1">
              <a:spcBef>
                <a:spcPts val="400"/>
              </a:spcBef>
              <a:buFont typeface="Wingdings" panose="05000000000000000000" pitchFamily="2" charset="2"/>
              <a:buChar char="n"/>
            </a:pPr>
            <a:r>
              <a:rPr lang="en-US" sz="1800" b="1" dirty="0">
                <a:cs typeface="Arial" pitchFamily="34" charset="0"/>
              </a:rPr>
              <a:t>Identify (Directive Type 00h)</a:t>
            </a:r>
          </a:p>
          <a:p>
            <a:pPr lvl="1">
              <a:spcBef>
                <a:spcPts val="400"/>
              </a:spcBef>
              <a:buFont typeface="Wingdings" panose="05000000000000000000" pitchFamily="2" charset="2"/>
              <a:buChar char="p"/>
            </a:pPr>
            <a:r>
              <a:rPr lang="en-US" dirty="0">
                <a:cs typeface="Arial" pitchFamily="34" charset="0"/>
              </a:rPr>
              <a:t>Directive Receive</a:t>
            </a:r>
          </a:p>
          <a:p>
            <a:pPr lvl="1">
              <a:spcBef>
                <a:spcPts val="400"/>
              </a:spcBef>
              <a:buFont typeface="Wingdings" panose="05000000000000000000" pitchFamily="2" charset="2"/>
              <a:buChar char="l"/>
            </a:pPr>
            <a:r>
              <a:rPr lang="en-US" dirty="0">
                <a:cs typeface="Arial" pitchFamily="34" charset="0"/>
              </a:rPr>
              <a:t>The Return Parameters operation returns a data structure that contains a bit vector specifying the Directive Types supported by the controller and a bit vector specifying the Directive Types enabled for the namespace.</a:t>
            </a:r>
          </a:p>
          <a:p>
            <a:pPr lvl="1">
              <a:spcBef>
                <a:spcPts val="400"/>
              </a:spcBef>
              <a:buFont typeface="Wingdings" panose="05000000000000000000" pitchFamily="2" charset="2"/>
              <a:buChar char="p"/>
            </a:pPr>
            <a:r>
              <a:rPr lang="en-US" dirty="0">
                <a:cs typeface="Arial" pitchFamily="34" charset="0"/>
              </a:rPr>
              <a:t>Directive Send</a:t>
            </a:r>
          </a:p>
          <a:p>
            <a:pPr lvl="1">
              <a:spcBef>
                <a:spcPts val="400"/>
              </a:spcBef>
              <a:buFont typeface="Wingdings" panose="05000000000000000000" pitchFamily="2" charset="2"/>
              <a:buChar char="l"/>
            </a:pPr>
            <a:r>
              <a:rPr lang="en-US" dirty="0">
                <a:cs typeface="Arial" pitchFamily="34" charset="0"/>
              </a:rPr>
              <a:t>The Enable Directive operation is used to enable a specific Directive for use within a namespace by all controllers that are associated with the same Host Identifier.</a:t>
            </a:r>
          </a:p>
        </p:txBody>
      </p:sp>
    </p:spTree>
    <p:extLst>
      <p:ext uri="{BB962C8B-B14F-4D97-AF65-F5344CB8AC3E}">
        <p14:creationId xmlns:p14="http://schemas.microsoft.com/office/powerpoint/2010/main" val="152836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Directives</a:t>
            </a:r>
            <a:endParaRPr lang="en-US" dirty="0">
              <a:latin typeface="+mj-lt"/>
            </a:endParaRPr>
          </a:p>
        </p:txBody>
      </p:sp>
      <p:pic>
        <p:nvPicPr>
          <p:cNvPr id="2" name="圖片 1">
            <a:extLst>
              <a:ext uri="{FF2B5EF4-FFF2-40B4-BE49-F238E27FC236}">
                <a16:creationId xmlns:a16="http://schemas.microsoft.com/office/drawing/2014/main" id="{0BC0A881-3D5D-4872-B0E1-7580AB60675E}"/>
              </a:ext>
            </a:extLst>
          </p:cNvPr>
          <p:cNvPicPr>
            <a:picLocks noChangeAspect="1"/>
          </p:cNvPicPr>
          <p:nvPr/>
        </p:nvPicPr>
        <p:blipFill>
          <a:blip r:embed="rId3"/>
          <a:stretch>
            <a:fillRect/>
          </a:stretch>
        </p:blipFill>
        <p:spPr>
          <a:xfrm>
            <a:off x="675800" y="2351878"/>
            <a:ext cx="5266409" cy="3960432"/>
          </a:xfrm>
          <a:prstGeom prst="rect">
            <a:avLst/>
          </a:prstGeom>
        </p:spPr>
      </p:pic>
      <p:pic>
        <p:nvPicPr>
          <p:cNvPr id="3" name="圖片 2">
            <a:extLst>
              <a:ext uri="{FF2B5EF4-FFF2-40B4-BE49-F238E27FC236}">
                <a16:creationId xmlns:a16="http://schemas.microsoft.com/office/drawing/2014/main" id="{7AAF6723-0509-4C47-A08C-10E2E6CF8573}"/>
              </a:ext>
            </a:extLst>
          </p:cNvPr>
          <p:cNvPicPr>
            <a:picLocks noChangeAspect="1"/>
          </p:cNvPicPr>
          <p:nvPr/>
        </p:nvPicPr>
        <p:blipFill>
          <a:blip r:embed="rId4"/>
          <a:stretch>
            <a:fillRect/>
          </a:stretch>
        </p:blipFill>
        <p:spPr>
          <a:xfrm>
            <a:off x="5973716" y="2351878"/>
            <a:ext cx="5530974" cy="3960432"/>
          </a:xfrm>
          <a:prstGeom prst="rect">
            <a:avLst/>
          </a:prstGeom>
        </p:spPr>
      </p:pic>
      <p:pic>
        <p:nvPicPr>
          <p:cNvPr id="4" name="圖片 3">
            <a:extLst>
              <a:ext uri="{FF2B5EF4-FFF2-40B4-BE49-F238E27FC236}">
                <a16:creationId xmlns:a16="http://schemas.microsoft.com/office/drawing/2014/main" id="{42915744-8B19-495F-9D82-E74C468C6BB1}"/>
              </a:ext>
            </a:extLst>
          </p:cNvPr>
          <p:cNvPicPr>
            <a:picLocks noChangeAspect="1"/>
          </p:cNvPicPr>
          <p:nvPr/>
        </p:nvPicPr>
        <p:blipFill>
          <a:blip r:embed="rId5"/>
          <a:stretch>
            <a:fillRect/>
          </a:stretch>
        </p:blipFill>
        <p:spPr>
          <a:xfrm>
            <a:off x="3802299" y="878135"/>
            <a:ext cx="3661616" cy="1473743"/>
          </a:xfrm>
          <a:prstGeom prst="rect">
            <a:avLst/>
          </a:prstGeom>
        </p:spPr>
      </p:pic>
    </p:spTree>
    <p:extLst>
      <p:ext uri="{BB962C8B-B14F-4D97-AF65-F5344CB8AC3E}">
        <p14:creationId xmlns:p14="http://schemas.microsoft.com/office/powerpoint/2010/main" val="12492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Directives</a:t>
            </a:r>
            <a:endParaRPr lang="en-US" dirty="0">
              <a:latin typeface="+mj-lt"/>
            </a:endParaRPr>
          </a:p>
        </p:txBody>
      </p:sp>
      <p:sp>
        <p:nvSpPr>
          <p:cNvPr id="120" name="Shape 111"/>
          <p:cNvSpPr>
            <a:spLocks noGrp="1"/>
          </p:cNvSpPr>
          <p:nvPr/>
        </p:nvSpPr>
        <p:spPr>
          <a:xfrm>
            <a:off x="607484" y="1089356"/>
            <a:ext cx="9984316" cy="233964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1800" b="1" dirty="0">
                <a:cs typeface="Arial" pitchFamily="34" charset="0"/>
              </a:rPr>
              <a:t>Streams (Directive Type 01h)</a:t>
            </a:r>
          </a:p>
          <a:p>
            <a:pPr marL="0" lvl="1" indent="0">
              <a:spcBef>
                <a:spcPts val="400"/>
              </a:spcBef>
              <a:buNone/>
            </a:pPr>
            <a:r>
              <a:rPr lang="en-US" dirty="0">
                <a:cs typeface="Arial" pitchFamily="34" charset="0"/>
              </a:rPr>
              <a:t>The Streams Directive enables the host to indicate (i.e., by using the stream identifier) to the controller that the specified logical blocks in a write command are part of one group of associated data. This information may be used by the controller to store related data in associated locations or for other performance enhancements.</a:t>
            </a:r>
          </a:p>
          <a:p>
            <a:pPr marL="0" lvl="1" indent="0">
              <a:spcBef>
                <a:spcPts val="400"/>
              </a:spcBef>
              <a:buNone/>
            </a:pPr>
            <a:r>
              <a:rPr lang="en-US" dirty="0">
                <a:cs typeface="Arial" pitchFamily="34" charset="0"/>
              </a:rPr>
              <a:t>Data that is aligned to and in multiples of the Stream Write Size (SWS) provides optimal performance of the write commands to the controller. The Stream Granularity Size indicates the size of the media that is prepared as a unit for future allocation for write commands and is a multiple of the Stream Write Size. The controller may allocate and group together a stream in Stream Granularity Size (SGS) units.</a:t>
            </a:r>
          </a:p>
        </p:txBody>
      </p:sp>
      <p:pic>
        <p:nvPicPr>
          <p:cNvPr id="5" name="圖片 4">
            <a:extLst>
              <a:ext uri="{FF2B5EF4-FFF2-40B4-BE49-F238E27FC236}">
                <a16:creationId xmlns:a16="http://schemas.microsoft.com/office/drawing/2014/main" id="{960E9BB7-C012-4D10-AE7C-BFED291D3261}"/>
              </a:ext>
            </a:extLst>
          </p:cNvPr>
          <p:cNvPicPr>
            <a:picLocks noChangeAspect="1"/>
          </p:cNvPicPr>
          <p:nvPr/>
        </p:nvPicPr>
        <p:blipFill>
          <a:blip r:embed="rId3"/>
          <a:stretch>
            <a:fillRect/>
          </a:stretch>
        </p:blipFill>
        <p:spPr>
          <a:xfrm>
            <a:off x="2038562" y="3429000"/>
            <a:ext cx="7122521" cy="2632587"/>
          </a:xfrm>
          <a:prstGeom prst="rect">
            <a:avLst/>
          </a:prstGeom>
        </p:spPr>
      </p:pic>
    </p:spTree>
    <p:extLst>
      <p:ext uri="{BB962C8B-B14F-4D97-AF65-F5344CB8AC3E}">
        <p14:creationId xmlns:p14="http://schemas.microsoft.com/office/powerpoint/2010/main" val="3655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Directives</a:t>
            </a:r>
            <a:endParaRPr lang="en-US" dirty="0">
              <a:latin typeface="+mj-lt"/>
            </a:endParaRPr>
          </a:p>
        </p:txBody>
      </p:sp>
      <p:sp>
        <p:nvSpPr>
          <p:cNvPr id="120" name="Shape 111"/>
          <p:cNvSpPr>
            <a:spLocks noGrp="1"/>
          </p:cNvSpPr>
          <p:nvPr/>
        </p:nvSpPr>
        <p:spPr>
          <a:xfrm>
            <a:off x="607484" y="1089356"/>
            <a:ext cx="9984316" cy="3056228"/>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p"/>
            </a:pPr>
            <a:r>
              <a:rPr lang="en-US" altLang="zh-TW" dirty="0">
                <a:cs typeface="Arial" pitchFamily="34" charset="0"/>
              </a:rPr>
              <a:t>Directive Receive</a:t>
            </a:r>
          </a:p>
          <a:p>
            <a:pPr lvl="1">
              <a:spcBef>
                <a:spcPts val="400"/>
              </a:spcBef>
              <a:buFont typeface="Wingdings" panose="05000000000000000000" pitchFamily="2" charset="2"/>
              <a:buChar char="l"/>
            </a:pPr>
            <a:r>
              <a:rPr lang="en-US" altLang="zh-TW" dirty="0"/>
              <a:t>The Return Parameter operation returns a data structure that specifies the features and capabilities supported by the Streams Directive, including namespace specific values.</a:t>
            </a:r>
          </a:p>
          <a:p>
            <a:pPr lvl="1">
              <a:spcBef>
                <a:spcPts val="400"/>
              </a:spcBef>
              <a:buFont typeface="Wingdings" panose="05000000000000000000" pitchFamily="2" charset="2"/>
              <a:buChar char="l"/>
            </a:pPr>
            <a:r>
              <a:rPr lang="en-US" altLang="zh-TW" dirty="0"/>
              <a:t>The Get Status operation returns information about the status of currently open streams for the specified namespace and the host issuing the Get Status operation. </a:t>
            </a:r>
          </a:p>
          <a:p>
            <a:pPr lvl="1">
              <a:spcBef>
                <a:spcPts val="400"/>
              </a:spcBef>
              <a:buFont typeface="Wingdings" panose="05000000000000000000" pitchFamily="2" charset="2"/>
              <a:buChar char="l"/>
            </a:pPr>
            <a:r>
              <a:rPr lang="en-US" altLang="zh-TW" dirty="0">
                <a:cs typeface="Arial" pitchFamily="34" charset="0"/>
              </a:rPr>
              <a:t>The Allocate Resources operation indicates the number of streams that the host requests for the exclusive use for the specified namespace.</a:t>
            </a:r>
          </a:p>
          <a:p>
            <a:pPr lvl="1">
              <a:spcBef>
                <a:spcPts val="400"/>
              </a:spcBef>
              <a:buFont typeface="Wingdings" panose="05000000000000000000" pitchFamily="2" charset="2"/>
              <a:buChar char="p"/>
            </a:pPr>
            <a:r>
              <a:rPr lang="en-US" altLang="zh-TW" dirty="0">
                <a:cs typeface="Arial" pitchFamily="34" charset="0"/>
              </a:rPr>
              <a:t>Directive Send</a:t>
            </a:r>
          </a:p>
          <a:p>
            <a:pPr lvl="1">
              <a:spcBef>
                <a:spcPts val="400"/>
              </a:spcBef>
              <a:buFont typeface="Wingdings" panose="05000000000000000000" pitchFamily="2" charset="2"/>
              <a:buChar char="l"/>
            </a:pPr>
            <a:r>
              <a:rPr lang="en-US" altLang="zh-TW" dirty="0">
                <a:cs typeface="Arial" pitchFamily="34" charset="0"/>
              </a:rPr>
              <a:t>The Release Identifier operation specifies that the stream identifier is no longer in use by the host.</a:t>
            </a:r>
          </a:p>
          <a:p>
            <a:pPr lvl="1">
              <a:spcBef>
                <a:spcPts val="400"/>
              </a:spcBef>
              <a:buFont typeface="Wingdings" panose="05000000000000000000" pitchFamily="2" charset="2"/>
              <a:buChar char="l"/>
            </a:pPr>
            <a:r>
              <a:rPr lang="en-US" dirty="0">
                <a:cs typeface="Arial" pitchFamily="34" charset="0"/>
              </a:rPr>
              <a:t>The Release Resources operation is used to release all streams resources allocated for the exclusive use of the namespace attached to all controllers.</a:t>
            </a:r>
          </a:p>
        </p:txBody>
      </p:sp>
      <p:pic>
        <p:nvPicPr>
          <p:cNvPr id="3" name="圖片 2">
            <a:extLst>
              <a:ext uri="{FF2B5EF4-FFF2-40B4-BE49-F238E27FC236}">
                <a16:creationId xmlns:a16="http://schemas.microsoft.com/office/drawing/2014/main" id="{8269EAB1-13FC-4071-8F3C-9C5C33D80D13}"/>
              </a:ext>
            </a:extLst>
          </p:cNvPr>
          <p:cNvPicPr>
            <a:picLocks noChangeAspect="1"/>
          </p:cNvPicPr>
          <p:nvPr/>
        </p:nvPicPr>
        <p:blipFill>
          <a:blip r:embed="rId3"/>
          <a:stretch>
            <a:fillRect/>
          </a:stretch>
        </p:blipFill>
        <p:spPr>
          <a:xfrm>
            <a:off x="2294467" y="4143375"/>
            <a:ext cx="6230102" cy="2558471"/>
          </a:xfrm>
          <a:prstGeom prst="rect">
            <a:avLst/>
          </a:prstGeom>
        </p:spPr>
      </p:pic>
    </p:spTree>
    <p:extLst>
      <p:ext uri="{BB962C8B-B14F-4D97-AF65-F5344CB8AC3E}">
        <p14:creationId xmlns:p14="http://schemas.microsoft.com/office/powerpoint/2010/main" val="38169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Changes in NVMe 1.4</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a:t>
            </a:r>
          </a:p>
        </p:txBody>
      </p:sp>
    </p:spTree>
    <p:extLst>
      <p:ext uri="{BB962C8B-B14F-4D97-AF65-F5344CB8AC3E}">
        <p14:creationId xmlns:p14="http://schemas.microsoft.com/office/powerpoint/2010/main" val="3785123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Changes in NVMe 1.4</a:t>
            </a:r>
            <a:endParaRPr lang="en-US" dirty="0">
              <a:latin typeface="+mj-lt"/>
            </a:endParaRPr>
          </a:p>
        </p:txBody>
      </p:sp>
      <p:sp>
        <p:nvSpPr>
          <p:cNvPr id="120" name="Shape 111"/>
          <p:cNvSpPr>
            <a:spLocks noGrp="1"/>
          </p:cNvSpPr>
          <p:nvPr/>
        </p:nvSpPr>
        <p:spPr>
          <a:xfrm>
            <a:off x="607484" y="1089357"/>
            <a:ext cx="10413442" cy="5249450"/>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1800" dirty="0">
                <a:latin typeface="+mj-lt"/>
                <a:cs typeface="Arial" pitchFamily="34" charset="0"/>
              </a:rPr>
              <a:t>New Features  (optional)</a:t>
            </a:r>
          </a:p>
          <a:p>
            <a:pPr lvl="2">
              <a:spcBef>
                <a:spcPts val="400"/>
              </a:spcBef>
              <a:buFont typeface="Wingdings" panose="05000000000000000000" pitchFamily="2" charset="2"/>
              <a:buChar char="p"/>
            </a:pPr>
            <a:r>
              <a:rPr lang="en-US" sz="1800" dirty="0">
                <a:latin typeface="+mj-lt"/>
                <a:cs typeface="Arial" pitchFamily="34" charset="0"/>
              </a:rPr>
              <a:t>Persistent Memory Region</a:t>
            </a:r>
          </a:p>
          <a:p>
            <a:pPr lvl="2">
              <a:spcBef>
                <a:spcPts val="400"/>
              </a:spcBef>
              <a:buFont typeface="Wingdings" panose="05000000000000000000" pitchFamily="2" charset="2"/>
              <a:buChar char="p"/>
            </a:pPr>
            <a:r>
              <a:rPr lang="en-US" sz="1800" dirty="0">
                <a:latin typeface="+mj-lt"/>
                <a:cs typeface="Arial" pitchFamily="34" charset="0"/>
              </a:rPr>
              <a:t>IO Determinism</a:t>
            </a:r>
          </a:p>
          <a:p>
            <a:pPr lvl="2">
              <a:spcBef>
                <a:spcPts val="400"/>
              </a:spcBef>
              <a:buFont typeface="Wingdings" panose="05000000000000000000" pitchFamily="2" charset="2"/>
              <a:buChar char="p"/>
            </a:pPr>
            <a:r>
              <a:rPr lang="en-US" sz="1800" dirty="0">
                <a:latin typeface="+mj-lt"/>
                <a:cs typeface="Arial" pitchFamily="34" charset="0"/>
              </a:rPr>
              <a:t>Asymmetric Namespace Access</a:t>
            </a:r>
          </a:p>
          <a:p>
            <a:pPr lvl="2">
              <a:spcBef>
                <a:spcPts val="400"/>
              </a:spcBef>
              <a:buFont typeface="Wingdings" panose="05000000000000000000" pitchFamily="2" charset="2"/>
              <a:buChar char="p"/>
            </a:pPr>
            <a:r>
              <a:rPr lang="en-US" sz="1800" dirty="0">
                <a:latin typeface="+mj-lt"/>
                <a:cs typeface="Arial" pitchFamily="34" charset="0"/>
              </a:rPr>
              <a:t>Namespace Write Protect</a:t>
            </a:r>
          </a:p>
          <a:p>
            <a:pPr lvl="2">
              <a:spcBef>
                <a:spcPts val="400"/>
              </a:spcBef>
              <a:buFont typeface="Wingdings" panose="05000000000000000000" pitchFamily="2" charset="2"/>
              <a:buChar char="p"/>
            </a:pPr>
            <a:r>
              <a:rPr lang="en-US" sz="1800" dirty="0">
                <a:latin typeface="+mj-lt"/>
                <a:cs typeface="Arial" pitchFamily="34" charset="0"/>
              </a:rPr>
              <a:t>Persistent Event Log</a:t>
            </a:r>
          </a:p>
          <a:p>
            <a:pPr lvl="2">
              <a:spcBef>
                <a:spcPts val="400"/>
              </a:spcBef>
              <a:buFont typeface="Wingdings" panose="05000000000000000000" pitchFamily="2" charset="2"/>
              <a:buChar char="p"/>
            </a:pPr>
            <a:r>
              <a:rPr lang="en-US" sz="1800" dirty="0">
                <a:latin typeface="+mj-lt"/>
                <a:cs typeface="Arial" pitchFamily="34" charset="0"/>
              </a:rPr>
              <a:t>Rebuild Assist</a:t>
            </a:r>
          </a:p>
          <a:p>
            <a:pPr lvl="2">
              <a:spcBef>
                <a:spcPts val="400"/>
              </a:spcBef>
              <a:buFont typeface="Wingdings" panose="05000000000000000000" pitchFamily="2" charset="2"/>
              <a:buChar char="p"/>
            </a:pPr>
            <a:r>
              <a:rPr lang="en-US" sz="1800" dirty="0">
                <a:latin typeface="+mj-lt"/>
                <a:cs typeface="Arial" pitchFamily="34" charset="0"/>
              </a:rPr>
              <a:t>NVM Sets</a:t>
            </a:r>
          </a:p>
          <a:p>
            <a:pPr lvl="2">
              <a:spcBef>
                <a:spcPts val="400"/>
              </a:spcBef>
              <a:buFont typeface="Wingdings" panose="05000000000000000000" pitchFamily="2" charset="2"/>
              <a:buChar char="p"/>
            </a:pPr>
            <a:r>
              <a:rPr lang="en-US" sz="1800" dirty="0">
                <a:latin typeface="+mj-lt"/>
                <a:cs typeface="Arial" pitchFamily="34" charset="0"/>
              </a:rPr>
              <a:t>Read Recovery Levels</a:t>
            </a:r>
          </a:p>
          <a:p>
            <a:pPr lvl="2">
              <a:spcBef>
                <a:spcPts val="400"/>
              </a:spcBef>
              <a:buFont typeface="Wingdings" panose="05000000000000000000" pitchFamily="2" charset="2"/>
              <a:buChar char="p"/>
            </a:pPr>
            <a:r>
              <a:rPr lang="en-US" sz="1800" dirty="0">
                <a:latin typeface="+mj-lt"/>
                <a:cs typeface="Arial" pitchFamily="34" charset="0"/>
              </a:rPr>
              <a:t>Endurance Groups</a:t>
            </a:r>
          </a:p>
          <a:p>
            <a:pPr lvl="2">
              <a:spcBef>
                <a:spcPts val="400"/>
              </a:spcBef>
              <a:buFont typeface="Wingdings" panose="05000000000000000000" pitchFamily="2" charset="2"/>
              <a:buChar char="p"/>
            </a:pPr>
            <a:r>
              <a:rPr lang="en-US" sz="1800" dirty="0">
                <a:latin typeface="+mj-lt"/>
                <a:cs typeface="Arial" pitchFamily="34" charset="0"/>
              </a:rPr>
              <a:t>IO Performance and Endurance Hints</a:t>
            </a:r>
          </a:p>
          <a:p>
            <a:pPr lvl="2">
              <a:spcBef>
                <a:spcPts val="400"/>
              </a:spcBef>
              <a:buFont typeface="Wingdings" panose="05000000000000000000" pitchFamily="2" charset="2"/>
              <a:buChar char="p"/>
            </a:pPr>
            <a:r>
              <a:rPr lang="en-US" sz="1800" dirty="0">
                <a:latin typeface="+mj-lt"/>
                <a:cs typeface="Arial" pitchFamily="34" charset="0"/>
              </a:rPr>
              <a:t>Verify Command</a:t>
            </a:r>
          </a:p>
          <a:p>
            <a:pPr lvl="2">
              <a:spcBef>
                <a:spcPts val="400"/>
              </a:spcBef>
              <a:buFont typeface="Wingdings" panose="05000000000000000000" pitchFamily="2" charset="2"/>
              <a:buChar char="p"/>
            </a:pPr>
            <a:r>
              <a:rPr lang="en-US" sz="1800" dirty="0">
                <a:latin typeface="+mj-lt"/>
                <a:cs typeface="Arial" pitchFamily="34" charset="0"/>
              </a:rPr>
              <a:t>Administrative Controller</a:t>
            </a:r>
          </a:p>
          <a:p>
            <a:pPr lvl="2">
              <a:spcBef>
                <a:spcPts val="400"/>
              </a:spcBef>
              <a:buFont typeface="Wingdings" panose="05000000000000000000" pitchFamily="2" charset="2"/>
              <a:buChar char="p"/>
            </a:pPr>
            <a:endParaRPr lang="en-US" sz="1800" dirty="0">
              <a:latin typeface="+mj-lt"/>
              <a:cs typeface="Arial" pitchFamily="34" charset="0"/>
            </a:endParaRPr>
          </a:p>
        </p:txBody>
      </p:sp>
    </p:spTree>
    <p:extLst>
      <p:ext uri="{BB962C8B-B14F-4D97-AF65-F5344CB8AC3E}">
        <p14:creationId xmlns:p14="http://schemas.microsoft.com/office/powerpoint/2010/main" val="119110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Changes in NVMe 1.4</a:t>
            </a:r>
            <a:endParaRPr lang="en-US" dirty="0">
              <a:latin typeface="+mj-lt"/>
            </a:endParaRPr>
          </a:p>
        </p:txBody>
      </p:sp>
      <p:sp>
        <p:nvSpPr>
          <p:cNvPr id="120" name="Shape 111"/>
          <p:cNvSpPr>
            <a:spLocks noGrp="1"/>
          </p:cNvSpPr>
          <p:nvPr/>
        </p:nvSpPr>
        <p:spPr>
          <a:xfrm>
            <a:off x="607484" y="1089357"/>
            <a:ext cx="10413442" cy="5249450"/>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1800" dirty="0">
                <a:latin typeface="+mj-lt"/>
                <a:cs typeface="Arial" pitchFamily="34" charset="0"/>
              </a:rPr>
              <a:t>Feature Enhancements</a:t>
            </a:r>
          </a:p>
          <a:p>
            <a:pPr lvl="2">
              <a:spcBef>
                <a:spcPts val="400"/>
              </a:spcBef>
              <a:buFont typeface="Wingdings" panose="05000000000000000000" pitchFamily="2" charset="2"/>
              <a:buChar char="p"/>
            </a:pPr>
            <a:r>
              <a:rPr lang="en-US" sz="1800" dirty="0">
                <a:latin typeface="+mj-lt"/>
                <a:cs typeface="Arial" pitchFamily="34" charset="0"/>
              </a:rPr>
              <a:t>Host Memory Buffer Enhancements</a:t>
            </a:r>
          </a:p>
          <a:p>
            <a:pPr lvl="2">
              <a:spcBef>
                <a:spcPts val="400"/>
              </a:spcBef>
              <a:buFont typeface="Wingdings" panose="05000000000000000000" pitchFamily="2" charset="2"/>
              <a:buChar char="p"/>
            </a:pPr>
            <a:r>
              <a:rPr lang="en-US" sz="1800" dirty="0">
                <a:latin typeface="+mj-lt"/>
                <a:cs typeface="Arial" pitchFamily="34" charset="0"/>
              </a:rPr>
              <a:t>Namespace Granularity</a:t>
            </a:r>
          </a:p>
          <a:p>
            <a:pPr lvl="2">
              <a:spcBef>
                <a:spcPts val="400"/>
              </a:spcBef>
              <a:buFont typeface="Wingdings" panose="05000000000000000000" pitchFamily="2" charset="2"/>
              <a:buChar char="p"/>
            </a:pPr>
            <a:r>
              <a:rPr lang="en-US" sz="1800" dirty="0">
                <a:latin typeface="+mj-lt"/>
                <a:cs typeface="Arial" pitchFamily="34" charset="0"/>
              </a:rPr>
              <a:t>Transport SGL</a:t>
            </a:r>
          </a:p>
          <a:p>
            <a:pPr lvl="2">
              <a:spcBef>
                <a:spcPts val="400"/>
              </a:spcBef>
              <a:buFont typeface="Wingdings" panose="05000000000000000000" pitchFamily="2" charset="2"/>
              <a:buChar char="p"/>
            </a:pPr>
            <a:r>
              <a:rPr lang="en-US" sz="1800" dirty="0">
                <a:latin typeface="+mj-lt"/>
                <a:cs typeface="Arial" pitchFamily="34" charset="0"/>
              </a:rPr>
              <a:t>Sanitize Enhancements</a:t>
            </a:r>
          </a:p>
          <a:p>
            <a:pPr lvl="2">
              <a:spcBef>
                <a:spcPts val="400"/>
              </a:spcBef>
              <a:buFont typeface="Wingdings" panose="05000000000000000000" pitchFamily="2" charset="2"/>
              <a:buChar char="p"/>
            </a:pPr>
            <a:r>
              <a:rPr lang="en-US" sz="1800" dirty="0">
                <a:latin typeface="+mj-lt"/>
                <a:cs typeface="Arial" pitchFamily="34" charset="0"/>
              </a:rPr>
              <a:t>Shared Stream Write</a:t>
            </a:r>
          </a:p>
          <a:p>
            <a:pPr lvl="2">
              <a:spcBef>
                <a:spcPts val="400"/>
              </a:spcBef>
              <a:buFont typeface="Wingdings" panose="05000000000000000000" pitchFamily="2" charset="2"/>
              <a:buChar char="p"/>
            </a:pPr>
            <a:r>
              <a:rPr lang="en-US" sz="1800" dirty="0">
                <a:latin typeface="+mj-lt"/>
                <a:cs typeface="Arial" pitchFamily="34" charset="0"/>
              </a:rPr>
              <a:t>Enhanced Command Retry</a:t>
            </a:r>
          </a:p>
          <a:p>
            <a:pPr lvl="2">
              <a:spcBef>
                <a:spcPts val="400"/>
              </a:spcBef>
              <a:buFont typeface="Wingdings" panose="05000000000000000000" pitchFamily="2" charset="2"/>
              <a:buChar char="p"/>
            </a:pPr>
            <a:r>
              <a:rPr lang="en-US" sz="1800" dirty="0">
                <a:latin typeface="+mj-lt"/>
                <a:cs typeface="Arial" pitchFamily="34" charset="0"/>
              </a:rPr>
              <a:t>Controller Memory Buffer Extensions</a:t>
            </a:r>
          </a:p>
          <a:p>
            <a:pPr lvl="2">
              <a:spcBef>
                <a:spcPts val="400"/>
              </a:spcBef>
              <a:buFont typeface="Wingdings" panose="05000000000000000000" pitchFamily="2" charset="2"/>
              <a:buChar char="p"/>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marL="0" lvl="1" indent="0">
              <a:spcBef>
                <a:spcPts val="400"/>
              </a:spcBef>
              <a:buNone/>
            </a:pPr>
            <a:endParaRPr lang="en-US" dirty="0">
              <a:cs typeface="Arial" pitchFamily="34" charset="0"/>
            </a:endParaRPr>
          </a:p>
        </p:txBody>
      </p:sp>
    </p:spTree>
    <p:extLst>
      <p:ext uri="{BB962C8B-B14F-4D97-AF65-F5344CB8AC3E}">
        <p14:creationId xmlns:p14="http://schemas.microsoft.com/office/powerpoint/2010/main" val="48422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tx1"/>
                </a:solidFill>
              </a:rPr>
              <a:t>NVMe</a:t>
            </a:r>
            <a:r>
              <a:rPr lang="en-US" altLang="en-US" b="1" baseline="30000" dirty="0" err="1">
                <a:solidFill>
                  <a:schemeClr val="tx1"/>
                </a:solidFill>
              </a:rPr>
              <a:t>TM</a:t>
            </a:r>
            <a:r>
              <a:rPr lang="en-US" b="1" dirty="0"/>
              <a:t> </a:t>
            </a:r>
            <a:r>
              <a:rPr lang="en-US" b="1" dirty="0">
                <a:solidFill>
                  <a:schemeClr val="tx1"/>
                </a:solidFill>
              </a:rPr>
              <a:t>spec family wasn’t structured for extensibility</a:t>
            </a:r>
          </a:p>
        </p:txBody>
      </p:sp>
      <p:sp>
        <p:nvSpPr>
          <p:cNvPr id="7" name="Content Placeholder 6"/>
          <p:cNvSpPr>
            <a:spLocks noGrp="1"/>
          </p:cNvSpPr>
          <p:nvPr>
            <p:ph idx="1"/>
          </p:nvPr>
        </p:nvSpPr>
        <p:spPr>
          <a:xfrm>
            <a:off x="9245457" y="1671311"/>
            <a:ext cx="2848739" cy="3641839"/>
          </a:xfrm>
        </p:spPr>
        <p:txBody>
          <a:bodyPr>
            <a:normAutofit/>
          </a:bodyPr>
          <a:lstStyle/>
          <a:p>
            <a:r>
              <a:rPr lang="en-US" dirty="0"/>
              <a:t>Similar functions split between Base &amp; Fabrics</a:t>
            </a:r>
          </a:p>
          <a:p>
            <a:r>
              <a:rPr lang="en-US" dirty="0"/>
              <a:t>PCIe</a:t>
            </a:r>
            <a:r>
              <a:rPr lang="en-US" sz="2400" baseline="30000" dirty="0"/>
              <a:t> ®</a:t>
            </a:r>
            <a:r>
              <a:rPr lang="en-US" dirty="0"/>
              <a:t> transport integrated into Base</a:t>
            </a:r>
          </a:p>
          <a:p>
            <a:r>
              <a:rPr lang="en-US" dirty="0"/>
              <a:t>Command Sets not layered to enable extensibility</a:t>
            </a:r>
          </a:p>
          <a:p>
            <a:pPr lvl="1"/>
            <a:endParaRPr lang="en-US" dirty="0"/>
          </a:p>
        </p:txBody>
      </p:sp>
      <p:sp>
        <p:nvSpPr>
          <p:cNvPr id="25" name="Rectangle 24"/>
          <p:cNvSpPr/>
          <p:nvPr/>
        </p:nvSpPr>
        <p:spPr>
          <a:xfrm>
            <a:off x="2203372" y="1369728"/>
            <a:ext cx="3409313" cy="4245008"/>
          </a:xfrm>
          <a:prstGeom prst="rect">
            <a:avLst/>
          </a:prstGeom>
          <a:solidFill>
            <a:schemeClr val="accent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40" fontAlgn="auto">
              <a:spcBef>
                <a:spcPts val="0"/>
              </a:spcBef>
              <a:spcAft>
                <a:spcPts val="0"/>
              </a:spcAft>
              <a:defRPr/>
            </a:pPr>
            <a:r>
              <a:rPr kumimoji="0" lang="en-US" b="1" dirty="0">
                <a:solidFill>
                  <a:prstClr val="white"/>
                </a:solidFill>
                <a:latin typeface="Verdana"/>
              </a:rPr>
              <a:t>NVMe Base</a:t>
            </a:r>
            <a:endParaRPr kumimoji="0" lang="en-US" dirty="0">
              <a:solidFill>
                <a:prstClr val="white"/>
              </a:solidFill>
              <a:latin typeface="Verdana"/>
            </a:endParaRPr>
          </a:p>
          <a:p>
            <a:pPr defTabSz="1219140" fontAlgn="auto">
              <a:spcBef>
                <a:spcPts val="0"/>
              </a:spcBef>
              <a:spcAft>
                <a:spcPts val="0"/>
              </a:spcAft>
              <a:defRPr/>
            </a:pPr>
            <a:endParaRPr kumimoji="0" lang="en-US" dirty="0">
              <a:solidFill>
                <a:prstClr val="white"/>
              </a:solidFill>
              <a:latin typeface="Verdana"/>
            </a:endParaRPr>
          </a:p>
          <a:p>
            <a:pPr defTabSz="1219140" fontAlgn="auto">
              <a:spcBef>
                <a:spcPts val="0"/>
              </a:spcBef>
              <a:spcAft>
                <a:spcPts val="0"/>
              </a:spcAft>
              <a:defRPr/>
            </a:pPr>
            <a:endParaRPr kumimoji="0" lang="en-US" dirty="0">
              <a:solidFill>
                <a:prstClr val="white"/>
              </a:solidFill>
              <a:latin typeface="Verdana"/>
            </a:endParaRPr>
          </a:p>
          <a:p>
            <a:pPr defTabSz="1219140" fontAlgn="auto">
              <a:spcBef>
                <a:spcPts val="0"/>
              </a:spcBef>
              <a:spcAft>
                <a:spcPts val="0"/>
              </a:spcAft>
              <a:defRPr/>
            </a:pPr>
            <a:endParaRPr kumimoji="0" lang="en-US" dirty="0">
              <a:solidFill>
                <a:prstClr val="white"/>
              </a:solidFill>
              <a:latin typeface="Verdana"/>
            </a:endParaRPr>
          </a:p>
        </p:txBody>
      </p:sp>
      <p:sp>
        <p:nvSpPr>
          <p:cNvPr id="28" name="Rectangle 27"/>
          <p:cNvSpPr/>
          <p:nvPr/>
        </p:nvSpPr>
        <p:spPr>
          <a:xfrm>
            <a:off x="213467" y="1369728"/>
            <a:ext cx="1906235" cy="4245008"/>
          </a:xfrm>
          <a:prstGeom prst="rect">
            <a:avLst/>
          </a:prstGeom>
          <a:solidFill>
            <a:schemeClr val="accent2">
              <a:lumMod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t"/>
          <a:lstStyle/>
          <a:p>
            <a:pPr algn="ctr" defTabSz="1219140">
              <a:defRPr/>
            </a:pPr>
            <a:r>
              <a:rPr kumimoji="0" lang="en-US" b="1" dirty="0" err="1">
                <a:solidFill>
                  <a:prstClr val="white"/>
                </a:solidFill>
                <a:latin typeface="Verdana"/>
              </a:rPr>
              <a:t>NVMe</a:t>
            </a:r>
            <a:r>
              <a:rPr lang="en-US" altLang="en-US" sz="1867" b="1" baseline="30000" dirty="0"/>
              <a:t>TM</a:t>
            </a:r>
            <a:r>
              <a:rPr lang="en-US" sz="1867" b="1" dirty="0"/>
              <a:t> </a:t>
            </a:r>
            <a:r>
              <a:rPr kumimoji="0" lang="en-US" b="1" dirty="0">
                <a:solidFill>
                  <a:prstClr val="white"/>
                </a:solidFill>
                <a:latin typeface="Verdana"/>
              </a:rPr>
              <a:t> Management Interface</a:t>
            </a:r>
          </a:p>
        </p:txBody>
      </p:sp>
      <p:sp>
        <p:nvSpPr>
          <p:cNvPr id="29" name="Rectangle 28"/>
          <p:cNvSpPr/>
          <p:nvPr/>
        </p:nvSpPr>
        <p:spPr>
          <a:xfrm>
            <a:off x="2284179" y="4127438"/>
            <a:ext cx="3228012" cy="1060663"/>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a:defRPr/>
            </a:pPr>
            <a:r>
              <a:rPr kumimoji="0" lang="en-US" sz="1400" dirty="0">
                <a:solidFill>
                  <a:prstClr val="white"/>
                </a:solidFill>
                <a:latin typeface="Verdana"/>
              </a:rPr>
              <a:t>PCIe I/F</a:t>
            </a:r>
          </a:p>
        </p:txBody>
      </p:sp>
      <p:sp>
        <p:nvSpPr>
          <p:cNvPr id="33" name="Rectangle 32"/>
          <p:cNvSpPr/>
          <p:nvPr/>
        </p:nvSpPr>
        <p:spPr>
          <a:xfrm>
            <a:off x="2292591" y="2725811"/>
            <a:ext cx="3236424" cy="412339"/>
          </a:xfrm>
          <a:prstGeom prst="rect">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NVM &amp; Admin Command Sets</a:t>
            </a:r>
          </a:p>
        </p:txBody>
      </p:sp>
      <p:sp>
        <p:nvSpPr>
          <p:cNvPr id="18" name="Rectangle 17"/>
          <p:cNvSpPr/>
          <p:nvPr/>
        </p:nvSpPr>
        <p:spPr>
          <a:xfrm>
            <a:off x="5757488" y="1369728"/>
            <a:ext cx="3390067" cy="4245009"/>
          </a:xfrm>
          <a:prstGeom prst="rect">
            <a:avLst/>
          </a:prstGeom>
          <a:solidFill>
            <a:srgbClr val="00AB8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219140" fontAlgn="auto">
              <a:spcBef>
                <a:spcPts val="0"/>
              </a:spcBef>
              <a:spcAft>
                <a:spcPts val="0"/>
              </a:spcAft>
              <a:defRPr/>
            </a:pPr>
            <a:r>
              <a:rPr kumimoji="0" lang="en-US" b="1" dirty="0">
                <a:solidFill>
                  <a:prstClr val="white"/>
                </a:solidFill>
                <a:latin typeface="Verdana"/>
              </a:rPr>
              <a:t>NVMe over Fabrics</a:t>
            </a:r>
            <a:endParaRPr kumimoji="0" lang="en-US" dirty="0">
              <a:solidFill>
                <a:prstClr val="white"/>
              </a:solidFill>
              <a:latin typeface="Verdana"/>
            </a:endParaRPr>
          </a:p>
        </p:txBody>
      </p:sp>
      <p:sp>
        <p:nvSpPr>
          <p:cNvPr id="19" name="Rectangle 18"/>
          <p:cNvSpPr/>
          <p:nvPr/>
        </p:nvSpPr>
        <p:spPr>
          <a:xfrm>
            <a:off x="5864074" y="2738689"/>
            <a:ext cx="3218153" cy="430356"/>
          </a:xfrm>
          <a:prstGeom prst="rect">
            <a:avLst/>
          </a:prstGeom>
          <a:solidFill>
            <a:srgbClr val="00AB8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NVM-</a:t>
            </a:r>
            <a:r>
              <a:rPr kumimoji="0" lang="en-US" sz="1400" dirty="0" err="1">
                <a:solidFill>
                  <a:prstClr val="white"/>
                </a:solidFill>
                <a:latin typeface="Verdana"/>
              </a:rPr>
              <a:t>oF</a:t>
            </a:r>
            <a:r>
              <a:rPr kumimoji="0" lang="en-US" sz="1400" dirty="0">
                <a:solidFill>
                  <a:prstClr val="white"/>
                </a:solidFill>
                <a:latin typeface="Verdana"/>
              </a:rPr>
              <a:t> Command Set</a:t>
            </a:r>
          </a:p>
        </p:txBody>
      </p:sp>
      <p:sp>
        <p:nvSpPr>
          <p:cNvPr id="21" name="Rectangle 20"/>
          <p:cNvSpPr/>
          <p:nvPr/>
        </p:nvSpPr>
        <p:spPr>
          <a:xfrm>
            <a:off x="2292591" y="3288280"/>
            <a:ext cx="3228012" cy="717773"/>
          </a:xfrm>
          <a:prstGeom prst="rect">
            <a:avLst/>
          </a:prstGeom>
          <a:solidFill>
            <a:schemeClr val="accent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400" dirty="0">
                <a:solidFill>
                  <a:prstClr val="white"/>
                </a:solidFill>
                <a:latin typeface="Verdana"/>
              </a:rPr>
              <a:t>Data Structures </a:t>
            </a:r>
          </a:p>
          <a:p>
            <a:pPr algn="ctr" defTabSz="1219140" fontAlgn="auto">
              <a:spcBef>
                <a:spcPts val="0"/>
              </a:spcBef>
              <a:spcAft>
                <a:spcPts val="0"/>
              </a:spcAft>
              <a:defRPr/>
            </a:pPr>
            <a:r>
              <a:rPr kumimoji="0" lang="en-US" sz="1400" dirty="0">
                <a:solidFill>
                  <a:prstClr val="white"/>
                </a:solidFill>
                <a:latin typeface="Verdana"/>
              </a:rPr>
              <a:t>Identify, Namespaces, SGLs, …</a:t>
            </a:r>
          </a:p>
        </p:txBody>
      </p:sp>
      <p:sp>
        <p:nvSpPr>
          <p:cNvPr id="22" name="Rectangle 21"/>
          <p:cNvSpPr/>
          <p:nvPr/>
        </p:nvSpPr>
        <p:spPr>
          <a:xfrm>
            <a:off x="5864074" y="3269530"/>
            <a:ext cx="3209788" cy="717773"/>
          </a:xfrm>
          <a:prstGeom prst="rect">
            <a:avLst/>
          </a:prstGeom>
          <a:solidFill>
            <a:srgbClr val="00AB8E"/>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400" dirty="0">
                <a:solidFill>
                  <a:prstClr val="white"/>
                </a:solidFill>
                <a:latin typeface="Verdana"/>
              </a:rPr>
              <a:t>Data Structures </a:t>
            </a:r>
          </a:p>
          <a:p>
            <a:pPr algn="ctr" defTabSz="1219140" fontAlgn="auto">
              <a:spcBef>
                <a:spcPts val="0"/>
              </a:spcBef>
              <a:spcAft>
                <a:spcPts val="0"/>
              </a:spcAft>
              <a:defRPr/>
            </a:pPr>
            <a:r>
              <a:rPr kumimoji="0" lang="en-US" sz="1400" dirty="0">
                <a:solidFill>
                  <a:prstClr val="white"/>
                </a:solidFill>
                <a:latin typeface="Verdana"/>
              </a:rPr>
              <a:t>Capsules, Identify, SGLs, …</a:t>
            </a:r>
          </a:p>
        </p:txBody>
      </p:sp>
      <p:sp>
        <p:nvSpPr>
          <p:cNvPr id="23" name="Rectangle 22"/>
          <p:cNvSpPr/>
          <p:nvPr/>
        </p:nvSpPr>
        <p:spPr>
          <a:xfrm>
            <a:off x="5859733" y="4108688"/>
            <a:ext cx="3209788" cy="474393"/>
          </a:xfrm>
          <a:prstGeom prst="rect">
            <a:avLst/>
          </a:prstGeom>
          <a:solidFill>
            <a:srgbClr val="00AB8E"/>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400" dirty="0">
                <a:solidFill>
                  <a:prstClr val="white"/>
                </a:solidFill>
                <a:latin typeface="Verdana"/>
              </a:rPr>
              <a:t>Transport Independent Definitions</a:t>
            </a:r>
          </a:p>
        </p:txBody>
      </p:sp>
      <p:sp>
        <p:nvSpPr>
          <p:cNvPr id="35" name="Rectangle 34"/>
          <p:cNvSpPr/>
          <p:nvPr/>
        </p:nvSpPr>
        <p:spPr>
          <a:xfrm>
            <a:off x="5855391" y="4704464"/>
            <a:ext cx="3209788" cy="483637"/>
          </a:xfrm>
          <a:prstGeom prst="rect">
            <a:avLst/>
          </a:prstGeom>
          <a:solidFill>
            <a:srgbClr val="00AB8E"/>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400" dirty="0">
                <a:solidFill>
                  <a:prstClr val="white"/>
                </a:solidFill>
                <a:latin typeface="Verdana"/>
              </a:rPr>
              <a:t>Transport Specific Bindings (RDMA, TCP)</a:t>
            </a:r>
          </a:p>
        </p:txBody>
      </p:sp>
      <p:sp>
        <p:nvSpPr>
          <p:cNvPr id="36" name="Rectangle 35"/>
          <p:cNvSpPr/>
          <p:nvPr/>
        </p:nvSpPr>
        <p:spPr>
          <a:xfrm>
            <a:off x="5864074" y="1881501"/>
            <a:ext cx="3218153" cy="760347"/>
          </a:xfrm>
          <a:prstGeom prst="rect">
            <a:avLst/>
          </a:prstGeom>
          <a:solidFill>
            <a:srgbClr val="00AB8E"/>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Discovery Service</a:t>
            </a:r>
            <a:endParaRPr kumimoji="0" lang="en-US" sz="1100" i="1" dirty="0">
              <a:solidFill>
                <a:prstClr val="white"/>
              </a:solidFill>
              <a:latin typeface="Verdana"/>
            </a:endParaRPr>
          </a:p>
        </p:txBody>
      </p:sp>
      <p:sp>
        <p:nvSpPr>
          <p:cNvPr id="37" name="Rectangle 36"/>
          <p:cNvSpPr/>
          <p:nvPr/>
        </p:nvSpPr>
        <p:spPr>
          <a:xfrm>
            <a:off x="2284179" y="1866029"/>
            <a:ext cx="3236424" cy="775820"/>
          </a:xfrm>
          <a:prstGeom prst="rect">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Queuing Model, Logs, Status Codes, Features, etc.</a:t>
            </a:r>
            <a:endParaRPr kumimoji="0" lang="en-US" sz="1100" i="1" dirty="0">
              <a:solidFill>
                <a:prstClr val="white"/>
              </a:solidFill>
              <a:latin typeface="Verdana"/>
            </a:endParaRPr>
          </a:p>
        </p:txBody>
      </p:sp>
      <p:sp>
        <p:nvSpPr>
          <p:cNvPr id="4" name="Rectangle 3"/>
          <p:cNvSpPr/>
          <p:nvPr/>
        </p:nvSpPr>
        <p:spPr>
          <a:xfrm>
            <a:off x="140925" y="5710081"/>
            <a:ext cx="10606419" cy="697563"/>
          </a:xfrm>
          <a:prstGeom prst="rect">
            <a:avLst/>
          </a:prstGeom>
          <a:noFill/>
        </p:spPr>
        <p:txBody>
          <a:bodyPr wrap="square" lIns="121920" tIns="60960" rIns="121920" bIns="60960">
            <a:spAutoFit/>
          </a:bodyPr>
          <a:lstStyle/>
          <a:p>
            <a:pPr algn="ctr"/>
            <a:r>
              <a:rPr lang="en-US" sz="3733" b="1" dirty="0">
                <a:ln w="9525">
                  <a:solidFill>
                    <a:srgbClr val="C00000"/>
                  </a:solidFill>
                  <a:prstDash val="solid"/>
                </a:ln>
                <a:solidFill>
                  <a:srgbClr val="FF0000"/>
                </a:solidFill>
                <a:effectLst>
                  <a:outerShdw blurRad="50800" dist="38100" dir="13500000" algn="br" rotWithShape="0">
                    <a:prstClr val="black">
                      <a:alpha val="40000"/>
                    </a:prstClr>
                  </a:outerShdw>
                </a:effectLst>
              </a:rPr>
              <a:t>Need a new structure to enable innovation!</a:t>
            </a:r>
          </a:p>
        </p:txBody>
      </p:sp>
    </p:spTree>
    <p:extLst>
      <p:ext uri="{BB962C8B-B14F-4D97-AF65-F5344CB8AC3E}">
        <p14:creationId xmlns:p14="http://schemas.microsoft.com/office/powerpoint/2010/main" val="1998325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Changes in NVMe 1.4</a:t>
            </a:r>
            <a:endParaRPr lang="en-US" dirty="0">
              <a:latin typeface="+mj-lt"/>
            </a:endParaRPr>
          </a:p>
        </p:txBody>
      </p:sp>
      <p:sp>
        <p:nvSpPr>
          <p:cNvPr id="120" name="Shape 111"/>
          <p:cNvSpPr>
            <a:spLocks noGrp="1"/>
          </p:cNvSpPr>
          <p:nvPr/>
        </p:nvSpPr>
        <p:spPr>
          <a:xfrm>
            <a:off x="607484" y="1089357"/>
            <a:ext cx="10413442" cy="3562854"/>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spcBef>
                <a:spcPts val="400"/>
              </a:spcBef>
              <a:buFont typeface="Wingdings" panose="05000000000000000000" pitchFamily="2" charset="2"/>
              <a:buChar char="n"/>
            </a:pPr>
            <a:r>
              <a:rPr lang="en-US" sz="1800" dirty="0">
                <a:latin typeface="+mj-lt"/>
                <a:cs typeface="Arial" pitchFamily="34" charset="0"/>
              </a:rPr>
              <a:t>Required Changes</a:t>
            </a:r>
          </a:p>
          <a:p>
            <a:pPr lvl="2">
              <a:spcBef>
                <a:spcPts val="400"/>
              </a:spcBef>
              <a:buFont typeface="Wingdings" panose="05000000000000000000" pitchFamily="2" charset="2"/>
              <a:buChar char="p"/>
            </a:pPr>
            <a:r>
              <a:rPr lang="en-US" sz="1800" dirty="0">
                <a:latin typeface="+mj-lt"/>
                <a:cs typeface="Arial" pitchFamily="34" charset="0"/>
              </a:rPr>
              <a:t>New NSID value usages</a:t>
            </a:r>
          </a:p>
          <a:p>
            <a:pPr lvl="2">
              <a:spcBef>
                <a:spcPts val="400"/>
              </a:spcBef>
              <a:buFont typeface="Wingdings" panose="05000000000000000000" pitchFamily="2" charset="2"/>
              <a:buChar char="p"/>
            </a:pPr>
            <a:r>
              <a:rPr lang="en-US" sz="1800" dirty="0">
                <a:latin typeface="+mj-lt"/>
                <a:cs typeface="Arial" pitchFamily="34" charset="0"/>
              </a:rPr>
              <a:t>New errors and reporting requirements</a:t>
            </a:r>
          </a:p>
          <a:p>
            <a:pPr lvl="2">
              <a:spcBef>
                <a:spcPts val="400"/>
              </a:spcBef>
              <a:buFont typeface="Wingdings" panose="05000000000000000000" pitchFamily="2" charset="2"/>
              <a:buChar char="p"/>
            </a:pPr>
            <a:r>
              <a:rPr lang="en-US" sz="1800" dirty="0">
                <a:latin typeface="+mj-lt"/>
                <a:cs typeface="Arial" pitchFamily="34" charset="0"/>
              </a:rPr>
              <a:t>Temperature threshold clarifications</a:t>
            </a:r>
          </a:p>
          <a:p>
            <a:pPr lvl="2">
              <a:spcBef>
                <a:spcPts val="400"/>
              </a:spcBef>
              <a:buFont typeface="Wingdings" panose="05000000000000000000" pitchFamily="2" charset="2"/>
              <a:buChar char="p"/>
            </a:pPr>
            <a:r>
              <a:rPr lang="en-US" sz="1800" dirty="0">
                <a:latin typeface="+mj-lt"/>
                <a:cs typeface="Arial" pitchFamily="34" charset="0"/>
              </a:rPr>
              <a:t>Controller Memory Buffer &amp; Persistent Memory Region Enhancements</a:t>
            </a:r>
          </a:p>
          <a:p>
            <a:pPr lvl="2">
              <a:spcBef>
                <a:spcPts val="400"/>
              </a:spcBef>
              <a:buFont typeface="Wingdings" panose="05000000000000000000" pitchFamily="2" charset="2"/>
              <a:buChar char="p"/>
            </a:pPr>
            <a:r>
              <a:rPr lang="en-US" sz="1800" dirty="0">
                <a:latin typeface="+mj-lt"/>
                <a:cs typeface="Arial" pitchFamily="34" charset="0"/>
              </a:rPr>
              <a:t>New Sanitize requirements</a:t>
            </a:r>
          </a:p>
          <a:p>
            <a:pPr lvl="2">
              <a:spcBef>
                <a:spcPts val="400"/>
              </a:spcBef>
              <a:buFont typeface="Wingdings" panose="05000000000000000000" pitchFamily="2" charset="2"/>
              <a:buChar char="p"/>
            </a:pPr>
            <a:r>
              <a:rPr lang="en-US" sz="1800" dirty="0">
                <a:latin typeface="+mj-lt"/>
                <a:cs typeface="Arial" pitchFamily="34" charset="0"/>
              </a:rPr>
              <a:t>Reservation Notification Log usage</a:t>
            </a:r>
          </a:p>
          <a:p>
            <a:pPr lvl="2">
              <a:spcBef>
                <a:spcPts val="400"/>
              </a:spcBef>
              <a:buFont typeface="Wingdings" panose="05000000000000000000" pitchFamily="2" charset="2"/>
              <a:buChar char="p"/>
            </a:pPr>
            <a:r>
              <a:rPr lang="en-US" sz="1800" dirty="0">
                <a:latin typeface="+mj-lt"/>
                <a:cs typeface="Arial" pitchFamily="34" charset="0"/>
              </a:rPr>
              <a:t>Clarified LBA Range feature behavior</a:t>
            </a:r>
          </a:p>
          <a:p>
            <a:pPr lvl="2">
              <a:spcBef>
                <a:spcPts val="400"/>
              </a:spcBef>
              <a:buFont typeface="Wingdings" panose="05000000000000000000" pitchFamily="2" charset="2"/>
              <a:buChar char="p"/>
            </a:pPr>
            <a:r>
              <a:rPr lang="en-US" sz="1800" dirty="0">
                <a:latin typeface="+mj-lt"/>
                <a:cs typeface="Arial" pitchFamily="34" charset="0"/>
              </a:rPr>
              <a:t>Reservation Report command conflicts resolved</a:t>
            </a:r>
          </a:p>
          <a:p>
            <a:pPr lvl="2">
              <a:spcBef>
                <a:spcPts val="400"/>
              </a:spcBef>
              <a:buFont typeface="Wingdings" panose="05000000000000000000" pitchFamily="2" charset="2"/>
              <a:buChar char="p"/>
            </a:pPr>
            <a:r>
              <a:rPr lang="en-US" sz="1800" dirty="0">
                <a:latin typeface="+mj-lt"/>
                <a:cs typeface="Arial" pitchFamily="34" charset="0"/>
              </a:rPr>
              <a:t>New Abort command behavior</a:t>
            </a:r>
          </a:p>
          <a:p>
            <a:pPr lvl="2">
              <a:spcBef>
                <a:spcPts val="400"/>
              </a:spcBef>
              <a:buFont typeface="Wingdings" panose="05000000000000000000" pitchFamily="2" charset="2"/>
              <a:buChar char="p"/>
            </a:pPr>
            <a:r>
              <a:rPr lang="en-US" sz="1800" dirty="0">
                <a:latin typeface="+mj-lt"/>
                <a:cs typeface="Arial" pitchFamily="34" charset="0"/>
              </a:rPr>
              <a:t>Clarified Device Self-Test termination on Format scenario</a:t>
            </a:r>
          </a:p>
          <a:p>
            <a:pPr lvl="2">
              <a:spcBef>
                <a:spcPts val="400"/>
              </a:spcBef>
              <a:buFont typeface="Wingdings" panose="05000000000000000000" pitchFamily="2" charset="2"/>
              <a:buChar char="p"/>
            </a:pPr>
            <a:r>
              <a:rPr lang="en-US" sz="1800" dirty="0">
                <a:latin typeface="+mj-lt"/>
                <a:cs typeface="Arial" pitchFamily="34" charset="0"/>
              </a:rPr>
              <a:t>Release of Stream Resources clarification</a:t>
            </a:r>
          </a:p>
          <a:p>
            <a:pPr marL="342900" lvl="2" indent="0">
              <a:spcBef>
                <a:spcPts val="400"/>
              </a:spcBef>
              <a:buNone/>
            </a:pPr>
            <a:endParaRPr lang="en-US" sz="1800" dirty="0">
              <a:latin typeface="+mj-lt"/>
              <a:cs typeface="Arial" pitchFamily="34" charset="0"/>
            </a:endParaRPr>
          </a:p>
          <a:p>
            <a:pPr lvl="2">
              <a:spcBef>
                <a:spcPts val="400"/>
              </a:spcBef>
              <a:buFont typeface="Wingdings" panose="05000000000000000000" pitchFamily="2" charset="2"/>
              <a:buChar char="p"/>
            </a:pPr>
            <a:endParaRPr lang="en-US" sz="1800" dirty="0">
              <a:latin typeface="+mj-lt"/>
              <a:cs typeface="Arial" pitchFamily="34" charset="0"/>
            </a:endParaRPr>
          </a:p>
          <a:p>
            <a:pPr marL="0" lvl="1" indent="0">
              <a:spcBef>
                <a:spcPts val="400"/>
              </a:spcBef>
              <a:buNone/>
            </a:pPr>
            <a:r>
              <a:rPr lang="en-US" dirty="0">
                <a:cs typeface="Arial" pitchFamily="34" charset="0"/>
              </a:rPr>
              <a:t>* Not to scale. These are </a:t>
            </a:r>
            <a:r>
              <a:rPr lang="en-US" b="1" i="1" dirty="0">
                <a:cs typeface="Arial" pitchFamily="34" charset="0"/>
              </a:rPr>
              <a:t>categories</a:t>
            </a:r>
            <a:r>
              <a:rPr lang="en-US" dirty="0">
                <a:cs typeface="Arial" pitchFamily="34" charset="0"/>
              </a:rPr>
              <a:t> of changes, not the full list of changes themselves</a:t>
            </a:r>
          </a:p>
        </p:txBody>
      </p:sp>
    </p:spTree>
    <p:extLst>
      <p:ext uri="{BB962C8B-B14F-4D97-AF65-F5344CB8AC3E}">
        <p14:creationId xmlns:p14="http://schemas.microsoft.com/office/powerpoint/2010/main" val="8368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10257300" y="4774702"/>
            <a:ext cx="1937144" cy="49244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219170" fontAlgn="auto" hangingPunct="0">
              <a:spcBef>
                <a:spcPts val="0"/>
              </a:spcBef>
              <a:spcAft>
                <a:spcPts val="0"/>
              </a:spcAft>
            </a:pPr>
            <a:endParaRPr kumimoji="0" lang="en-US" sz="2400">
              <a:solidFill>
                <a:srgbClr val="000000"/>
              </a:solidFill>
              <a:latin typeface="Arial"/>
              <a:ea typeface="Arial"/>
              <a:cs typeface="Arial"/>
              <a:sym typeface="Arial"/>
            </a:endParaRPr>
          </a:p>
        </p:txBody>
      </p:sp>
      <p:sp>
        <p:nvSpPr>
          <p:cNvPr id="119" name="Title 1"/>
          <p:cNvSpPr>
            <a:spLocks noGrp="1"/>
          </p:cNvSpPr>
          <p:nvPr>
            <p:ph type="title"/>
          </p:nvPr>
        </p:nvSpPr>
        <p:spPr>
          <a:xfrm>
            <a:off x="675801" y="309632"/>
            <a:ext cx="9649816" cy="671863"/>
          </a:xfrm>
        </p:spPr>
        <p:txBody>
          <a:bodyPr/>
          <a:lstStyle/>
          <a:p>
            <a:r>
              <a:rPr lang="en-US" sz="3200" dirty="0">
                <a:latin typeface="+mj-lt"/>
                <a:cs typeface="Arial" pitchFamily="34" charset="0"/>
                <a:sym typeface="Lucida Grande"/>
              </a:rPr>
              <a:t>Changes in NVMe 1.4</a:t>
            </a:r>
            <a:endParaRPr lang="en-US" dirty="0">
              <a:latin typeface="+mj-lt"/>
            </a:endParaRPr>
          </a:p>
        </p:txBody>
      </p:sp>
      <p:sp>
        <p:nvSpPr>
          <p:cNvPr id="120" name="Shape 111"/>
          <p:cNvSpPr>
            <a:spLocks noGrp="1"/>
          </p:cNvSpPr>
          <p:nvPr/>
        </p:nvSpPr>
        <p:spPr>
          <a:xfrm>
            <a:off x="607484" y="1089357"/>
            <a:ext cx="10285105" cy="4573506"/>
          </a:xfrm>
          <a:prstGeom prst="rect">
            <a:avLst/>
          </a:prstGeom>
        </p:spPr>
        <p:txBody>
          <a:bodyPr/>
          <a:lstStyle>
            <a:lvl1pPr marL="285750" marR="0" indent="-285750" algn="l" defTabSz="457200" rtl="0" eaLnBrk="1" fontAlgn="auto" latinLnBrk="0" hangingPunct="1">
              <a:lnSpc>
                <a:spcPct val="100000"/>
              </a:lnSpc>
              <a:spcBef>
                <a:spcPts val="1200"/>
              </a:spcBef>
              <a:spcAft>
                <a:spcPts val="0"/>
              </a:spcAft>
              <a:buClrTx/>
              <a:buSzTx/>
              <a:buFont typeface="Wingdings" panose="05000000000000000000" pitchFamily="2" charset="2"/>
              <a:buChar char="§"/>
              <a:tabLst/>
              <a:defRPr sz="1800" b="0" kern="1200">
                <a:solidFill>
                  <a:schemeClr val="tx1"/>
                </a:solidFill>
                <a:latin typeface="+mn-lt"/>
                <a:ea typeface="+mn-ea"/>
                <a:cs typeface="Intel Clear" panose="020B0604020203020204" pitchFamily="34" charset="0"/>
              </a:defRPr>
            </a:lvl1pPr>
            <a:lvl2pPr marL="225425" marR="0" indent="-225425" algn="l" defTabSz="457200" rtl="0" eaLnBrk="1" fontAlgn="auto" latinLnBrk="0" hangingPunct="1">
              <a:lnSpc>
                <a:spcPct val="100000"/>
              </a:lnSpc>
              <a:spcBef>
                <a:spcPts val="1200"/>
              </a:spcBef>
              <a:spcAft>
                <a:spcPts val="0"/>
              </a:spcAft>
              <a:buClrTx/>
              <a:buSzTx/>
              <a:buFont typeface="Wingdings" charset="2"/>
              <a:buChar char="§"/>
              <a:tabLst/>
              <a:defRPr sz="1600" kern="1200" baseline="0">
                <a:solidFill>
                  <a:schemeClr val="tx1"/>
                </a:solidFill>
                <a:latin typeface="+mn-lt"/>
                <a:ea typeface="+mn-ea"/>
                <a:cs typeface="Intel Clear" panose="020B0604020203020204" pitchFamily="34" charset="0"/>
              </a:defRPr>
            </a:lvl2pPr>
            <a:lvl3pPr marL="571500" marR="0" indent="-228600" algn="l" defTabSz="457200" rtl="0" eaLnBrk="1" fontAlgn="auto" latinLnBrk="0" hangingPunct="1">
              <a:lnSpc>
                <a:spcPct val="100000"/>
              </a:lnSpc>
              <a:spcBef>
                <a:spcPts val="800"/>
              </a:spcBef>
              <a:spcAft>
                <a:spcPts val="0"/>
              </a:spcAft>
              <a:buClrTx/>
              <a:buSzTx/>
              <a:buFont typeface="Arial" pitchFamily="34" charset="0"/>
              <a:buChar char="•"/>
              <a:tabLst/>
              <a:defRPr sz="1600" kern="1200">
                <a:solidFill>
                  <a:schemeClr val="tx1"/>
                </a:solidFill>
                <a:latin typeface="+mn-lt"/>
                <a:ea typeface="+mn-ea"/>
                <a:cs typeface="Intel Clear" panose="020B0604020203020204" pitchFamily="34" charset="0"/>
              </a:defRPr>
            </a:lvl3pPr>
            <a:lvl4pPr marL="969963" marR="0" indent="-228600" algn="l" defTabSz="457200" rtl="0" eaLnBrk="1" fontAlgn="auto" latinLnBrk="0" hangingPunct="1">
              <a:lnSpc>
                <a:spcPct val="100000"/>
              </a:lnSpc>
              <a:spcBef>
                <a:spcPct val="20000"/>
              </a:spcBef>
              <a:spcAft>
                <a:spcPts val="0"/>
              </a:spcAft>
              <a:buClrTx/>
              <a:buSzTx/>
              <a:buFont typeface="Arial"/>
              <a:buChar char="–"/>
              <a:tabLst/>
              <a:defRPr sz="1400" kern="1200">
                <a:solidFill>
                  <a:schemeClr val="tx1"/>
                </a:solidFill>
                <a:latin typeface="+mn-lt"/>
                <a:ea typeface="+mn-ea"/>
                <a:cs typeface="Intel Clear" panose="020B0604020203020204" pitchFamily="34" charset="0"/>
              </a:defRPr>
            </a:lvl4pPr>
            <a:lvl5pPr marL="1319213" marR="0" indent="-228600" algn="l" defTabSz="457200" rtl="0" eaLnBrk="1" fontAlgn="auto" latinLnBrk="0" hangingPunct="1">
              <a:lnSpc>
                <a:spcPct val="100000"/>
              </a:lnSpc>
              <a:spcBef>
                <a:spcPct val="20000"/>
              </a:spcBef>
              <a:spcAft>
                <a:spcPts val="0"/>
              </a:spcAft>
              <a:buClrTx/>
              <a:buSzTx/>
              <a:buFont typeface="Courier New" pitchFamily="49" charset="0"/>
              <a:buChar char="o"/>
              <a:tabLst/>
              <a:defRPr sz="1400" kern="1200">
                <a:solidFill>
                  <a:schemeClr val="tx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Wingdings" pitchFamily="2" charset="2"/>
              <a:buChar char="Ø"/>
              <a:defRPr sz="1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spcBef>
                <a:spcPts val="400"/>
              </a:spcBef>
              <a:buNone/>
            </a:pPr>
            <a:r>
              <a:rPr lang="en-US" sz="1800" dirty="0">
                <a:latin typeface="+mj-lt"/>
                <a:cs typeface="Arial" pitchFamily="34" charset="0"/>
              </a:rPr>
              <a:t>Example: Mandatory Change NSID value - FFFFFFFFh</a:t>
            </a:r>
          </a:p>
          <a:p>
            <a:pPr lvl="1">
              <a:spcBef>
                <a:spcPts val="400"/>
              </a:spcBef>
              <a:buFont typeface="Wingdings" panose="05000000000000000000" pitchFamily="2" charset="2"/>
              <a:buChar char="n"/>
            </a:pPr>
            <a:r>
              <a:rPr lang="en-US" sz="1800" dirty="0">
                <a:latin typeface="+mj-lt"/>
                <a:cs typeface="Arial" pitchFamily="34" charset="0"/>
              </a:rPr>
              <a:t>Overview – Namespace Identifiers</a:t>
            </a:r>
          </a:p>
          <a:p>
            <a:pPr lvl="2">
              <a:spcBef>
                <a:spcPts val="400"/>
              </a:spcBef>
              <a:buFont typeface="Wingdings" panose="05000000000000000000" pitchFamily="2" charset="2"/>
              <a:buChar char="l"/>
            </a:pPr>
            <a:r>
              <a:rPr lang="en-US" sz="1800" dirty="0">
                <a:latin typeface="+mj-lt"/>
                <a:cs typeface="Arial" pitchFamily="34" charset="0"/>
              </a:rPr>
              <a:t>All usages of NSID value FFFFFFFF are now well-defined</a:t>
            </a:r>
          </a:p>
          <a:p>
            <a:pPr lvl="2">
              <a:spcBef>
                <a:spcPts val="400"/>
              </a:spcBef>
              <a:buFont typeface="Wingdings" panose="05000000000000000000" pitchFamily="2" charset="2"/>
              <a:buChar char="l"/>
            </a:pPr>
            <a:r>
              <a:rPr lang="en-US" sz="1800" dirty="0">
                <a:latin typeface="+mj-lt"/>
                <a:cs typeface="Arial" pitchFamily="34" charset="0"/>
              </a:rPr>
              <a:t>Generally used to mean a broadcast action against all Namespaces</a:t>
            </a:r>
          </a:p>
          <a:p>
            <a:pPr lvl="1">
              <a:spcBef>
                <a:spcPts val="400"/>
              </a:spcBef>
              <a:buFont typeface="Wingdings" panose="05000000000000000000" pitchFamily="2" charset="2"/>
              <a:buChar char="n"/>
            </a:pPr>
            <a:r>
              <a:rPr lang="en-US" sz="1800" dirty="0">
                <a:latin typeface="+mj-lt"/>
                <a:cs typeface="Arial" pitchFamily="34" charset="0"/>
              </a:rPr>
              <a:t>What are the changes?</a:t>
            </a:r>
          </a:p>
          <a:p>
            <a:pPr lvl="2">
              <a:spcBef>
                <a:spcPts val="400"/>
              </a:spcBef>
              <a:buFont typeface="Wingdings" panose="05000000000000000000" pitchFamily="2" charset="2"/>
              <a:buChar char="l"/>
            </a:pPr>
            <a:r>
              <a:rPr lang="en-US" sz="1800" dirty="0">
                <a:latin typeface="+mj-lt"/>
                <a:cs typeface="Arial" pitchFamily="34" charset="0"/>
              </a:rPr>
              <a:t>Clarifications in many sections: I/O Commands, Set/Get Features, Admin Commands, and Reservations</a:t>
            </a:r>
          </a:p>
          <a:p>
            <a:pPr lvl="2">
              <a:spcBef>
                <a:spcPts val="400"/>
              </a:spcBef>
              <a:buFont typeface="Wingdings" panose="05000000000000000000" pitchFamily="2" charset="2"/>
              <a:buChar char="l"/>
            </a:pPr>
            <a:r>
              <a:rPr lang="en-US" sz="1800" dirty="0">
                <a:latin typeface="+mj-lt"/>
                <a:cs typeface="Arial" pitchFamily="34" charset="0"/>
              </a:rPr>
              <a:t>Explicitly defines when NSID of FFFFFFFF can be used and how to use it</a:t>
            </a:r>
          </a:p>
          <a:p>
            <a:pPr lvl="1">
              <a:spcBef>
                <a:spcPts val="400"/>
              </a:spcBef>
              <a:buFont typeface="Wingdings" panose="05000000000000000000" pitchFamily="2" charset="2"/>
              <a:buChar char="n"/>
            </a:pPr>
            <a:r>
              <a:rPr lang="en-US" sz="1800" dirty="0">
                <a:latin typeface="+mj-lt"/>
                <a:cs typeface="Arial" pitchFamily="34" charset="0"/>
              </a:rPr>
              <a:t>Why the changes? </a:t>
            </a:r>
          </a:p>
          <a:p>
            <a:pPr lvl="2">
              <a:spcBef>
                <a:spcPts val="400"/>
              </a:spcBef>
              <a:buFont typeface="Wingdings" panose="05000000000000000000" pitchFamily="2" charset="2"/>
              <a:buChar char="l"/>
            </a:pPr>
            <a:r>
              <a:rPr lang="en-US" sz="1800" dirty="0">
                <a:latin typeface="+mj-lt"/>
                <a:cs typeface="Arial" pitchFamily="34" charset="0"/>
              </a:rPr>
              <a:t>The specification was quiet on a number of use cases</a:t>
            </a:r>
          </a:p>
          <a:p>
            <a:pPr lvl="2">
              <a:spcBef>
                <a:spcPts val="400"/>
              </a:spcBef>
              <a:buFont typeface="Wingdings" panose="05000000000000000000" pitchFamily="2" charset="2"/>
              <a:buChar char="l"/>
            </a:pPr>
            <a:r>
              <a:rPr lang="en-US" sz="1800" dirty="0">
                <a:latin typeface="+mj-lt"/>
                <a:cs typeface="Arial" pitchFamily="34" charset="0"/>
              </a:rPr>
              <a:t>Need to provide consistency across Device and OS implementations</a:t>
            </a:r>
          </a:p>
          <a:p>
            <a:pPr lvl="2">
              <a:spcBef>
                <a:spcPts val="400"/>
              </a:spcBef>
              <a:buFont typeface="Wingdings" panose="05000000000000000000" pitchFamily="2" charset="2"/>
              <a:buChar char="l"/>
            </a:pPr>
            <a:r>
              <a:rPr lang="en-US" sz="1800" dirty="0">
                <a:latin typeface="+mj-lt"/>
                <a:cs typeface="Arial" pitchFamily="34" charset="0"/>
              </a:rPr>
              <a:t>Improve the end-user experience and ease of NVMe™ device consumption</a:t>
            </a:r>
          </a:p>
          <a:p>
            <a:pPr lvl="1">
              <a:spcBef>
                <a:spcPts val="400"/>
              </a:spcBef>
              <a:buFont typeface="Wingdings" panose="05000000000000000000" pitchFamily="2" charset="2"/>
              <a:buChar char="n"/>
            </a:pPr>
            <a:r>
              <a:rPr lang="en-US" sz="1800" dirty="0">
                <a:latin typeface="+mj-lt"/>
                <a:cs typeface="Arial" pitchFamily="34" charset="0"/>
              </a:rPr>
              <a:t>Impacts of inaction</a:t>
            </a:r>
          </a:p>
          <a:p>
            <a:pPr lvl="2">
              <a:spcBef>
                <a:spcPts val="400"/>
              </a:spcBef>
              <a:buFont typeface="Wingdings" panose="05000000000000000000" pitchFamily="2" charset="2"/>
              <a:buChar char="l"/>
            </a:pPr>
            <a:r>
              <a:rPr lang="en-US" sz="1800" dirty="0">
                <a:cs typeface="Arial" pitchFamily="34" charset="0"/>
              </a:rPr>
              <a:t>Inconsistent results when using devices from various hardware vendors</a:t>
            </a:r>
          </a:p>
        </p:txBody>
      </p:sp>
    </p:spTree>
    <p:extLst>
      <p:ext uri="{BB962C8B-B14F-4D97-AF65-F5344CB8AC3E}">
        <p14:creationId xmlns:p14="http://schemas.microsoft.com/office/powerpoint/2010/main" val="224313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Introduction</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2720530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59745-B91A-475B-AA06-D2C5EAFC7CC1}"/>
              </a:ext>
            </a:extLst>
          </p:cNvPr>
          <p:cNvSpPr>
            <a:spLocks noGrp="1"/>
          </p:cNvSpPr>
          <p:nvPr>
            <p:ph type="title"/>
          </p:nvPr>
        </p:nvSpPr>
        <p:spPr/>
        <p:txBody>
          <a:bodyPr/>
          <a:lstStyle/>
          <a:p>
            <a:r>
              <a:rPr lang="en-US" sz="3200" dirty="0"/>
              <a:t>The Importance of Manageability in Servers</a:t>
            </a:r>
          </a:p>
        </p:txBody>
      </p:sp>
      <p:sp>
        <p:nvSpPr>
          <p:cNvPr id="4" name="Oval 3">
            <a:extLst>
              <a:ext uri="{FF2B5EF4-FFF2-40B4-BE49-F238E27FC236}">
                <a16:creationId xmlns:a16="http://schemas.microsoft.com/office/drawing/2014/main" id="{C2D7948C-12CB-42DC-A5E2-981369D07523}"/>
              </a:ext>
            </a:extLst>
          </p:cNvPr>
          <p:cNvSpPr/>
          <p:nvPr/>
        </p:nvSpPr>
        <p:spPr>
          <a:xfrm>
            <a:off x="2213748" y="1654599"/>
            <a:ext cx="2438400" cy="2336800"/>
          </a:xfrm>
          <a:prstGeom prst="ellipse">
            <a:avLst/>
          </a:prstGeom>
          <a:solidFill>
            <a:schemeClr val="accent2">
              <a:lumMod val="75000"/>
              <a:alpha val="35000"/>
            </a:schemeClr>
          </a:solidFill>
          <a:ln>
            <a:noFill/>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88F677B-A288-4D0C-A317-EBB228C0DFA5}"/>
              </a:ext>
            </a:extLst>
          </p:cNvPr>
          <p:cNvSpPr txBox="1"/>
          <p:nvPr/>
        </p:nvSpPr>
        <p:spPr>
          <a:xfrm>
            <a:off x="2836531" y="1671401"/>
            <a:ext cx="1180130" cy="369332"/>
          </a:xfrm>
          <a:prstGeom prst="rect">
            <a:avLst/>
          </a:prstGeom>
          <a:noFill/>
          <a:effectLst>
            <a:innerShdw blurRad="63500" dist="50800" dir="13500000">
              <a:prstClr val="black">
                <a:alpha val="50000"/>
              </a:prstClr>
            </a:innerShdw>
          </a:effectLst>
        </p:spPr>
        <p:txBody>
          <a:bodyPr wrap="none" rtlCol="0">
            <a:spAutoFit/>
          </a:bodyPr>
          <a:lstStyle/>
          <a:p>
            <a:pPr algn="ctr"/>
            <a:r>
              <a:rPr lang="en-US" b="1" u="sng" dirty="0">
                <a:solidFill>
                  <a:schemeClr val="bg1"/>
                </a:solidFill>
                <a:effectLst>
                  <a:outerShdw blurRad="38100" dist="38100" dir="2700000" algn="tl">
                    <a:srgbClr val="000000">
                      <a:alpha val="43137"/>
                    </a:srgbClr>
                  </a:outerShdw>
                </a:effectLst>
              </a:rPr>
              <a:t>A</a:t>
            </a:r>
            <a:r>
              <a:rPr lang="en-US" sz="1600" dirty="0">
                <a:solidFill>
                  <a:schemeClr val="bg1"/>
                </a:solidFill>
                <a:effectLst>
                  <a:outerShdw blurRad="38100" dist="38100" dir="2700000" algn="tl">
                    <a:srgbClr val="000000">
                      <a:alpha val="43137"/>
                    </a:srgbClr>
                  </a:outerShdw>
                </a:effectLst>
              </a:rPr>
              <a:t>vailability</a:t>
            </a:r>
            <a:endParaRPr lang="en-US" sz="1600" b="1" dirty="0">
              <a:solidFill>
                <a:schemeClr val="bg1"/>
              </a:solidFill>
              <a:cs typeface="Neo Sans Intel"/>
            </a:endParaRPr>
          </a:p>
        </p:txBody>
      </p:sp>
      <p:sp>
        <p:nvSpPr>
          <p:cNvPr id="6" name="TextBox 5">
            <a:extLst>
              <a:ext uri="{FF2B5EF4-FFF2-40B4-BE49-F238E27FC236}">
                <a16:creationId xmlns:a16="http://schemas.microsoft.com/office/drawing/2014/main" id="{263B0A96-B00F-4839-A62E-822028D946C9}"/>
              </a:ext>
            </a:extLst>
          </p:cNvPr>
          <p:cNvSpPr txBox="1"/>
          <p:nvPr/>
        </p:nvSpPr>
        <p:spPr>
          <a:xfrm>
            <a:off x="2174490" y="2037217"/>
            <a:ext cx="2504212" cy="830997"/>
          </a:xfrm>
          <a:prstGeom prst="rect">
            <a:avLst/>
          </a:prstGeom>
          <a:noFill/>
        </p:spPr>
        <p:txBody>
          <a:bodyPr wrap="none" rtlCol="0">
            <a:spAutoFit/>
          </a:bodyPr>
          <a:lstStyle/>
          <a:p>
            <a:pPr algn="ctr"/>
            <a:r>
              <a:rPr lang="en-US" sz="1200" dirty="0">
                <a:solidFill>
                  <a:schemeClr val="bg1"/>
                </a:solidFill>
                <a:cs typeface="Neo Sans Intel"/>
              </a:rPr>
              <a:t>A measure of system uptime.</a:t>
            </a:r>
          </a:p>
          <a:p>
            <a:pPr algn="ctr"/>
            <a:r>
              <a:rPr lang="en-US" sz="1200" dirty="0">
                <a:solidFill>
                  <a:schemeClr val="bg1"/>
                </a:solidFill>
                <a:cs typeface="Neo Sans Intel"/>
              </a:rPr>
              <a:t>Unreliable components, inability</a:t>
            </a:r>
          </a:p>
          <a:p>
            <a:pPr algn="ctr"/>
            <a:r>
              <a:rPr lang="en-US" sz="1200" dirty="0">
                <a:solidFill>
                  <a:schemeClr val="bg1"/>
                </a:solidFill>
                <a:cs typeface="Neo Sans Intel"/>
              </a:rPr>
              <a:t>to manage, and inability to service</a:t>
            </a:r>
          </a:p>
          <a:p>
            <a:pPr algn="ctr"/>
            <a:r>
              <a:rPr lang="en-US" sz="1200" dirty="0">
                <a:solidFill>
                  <a:schemeClr val="bg1"/>
                </a:solidFill>
                <a:cs typeface="Neo Sans Intel"/>
              </a:rPr>
              <a:t>reduce availability. </a:t>
            </a:r>
          </a:p>
        </p:txBody>
      </p:sp>
      <p:sp>
        <p:nvSpPr>
          <p:cNvPr id="7" name="Oval 6">
            <a:extLst>
              <a:ext uri="{FF2B5EF4-FFF2-40B4-BE49-F238E27FC236}">
                <a16:creationId xmlns:a16="http://schemas.microsoft.com/office/drawing/2014/main" id="{40A3333D-7E15-4CC0-A21C-A72297EDDC5A}"/>
              </a:ext>
            </a:extLst>
          </p:cNvPr>
          <p:cNvSpPr/>
          <p:nvPr/>
        </p:nvSpPr>
        <p:spPr>
          <a:xfrm>
            <a:off x="352129" y="2512856"/>
            <a:ext cx="2438400" cy="2336800"/>
          </a:xfrm>
          <a:prstGeom prst="ellipse">
            <a:avLst/>
          </a:prstGeom>
          <a:solidFill>
            <a:schemeClr val="accent6">
              <a:lumMod val="75000"/>
              <a:alpha val="35000"/>
            </a:schemeClr>
          </a:solidFill>
          <a:ln>
            <a:noFill/>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951FBBB-8748-49B2-8AC6-83371963C8E0}"/>
              </a:ext>
            </a:extLst>
          </p:cNvPr>
          <p:cNvSpPr txBox="1"/>
          <p:nvPr/>
        </p:nvSpPr>
        <p:spPr>
          <a:xfrm>
            <a:off x="967216" y="2795981"/>
            <a:ext cx="1077539" cy="369332"/>
          </a:xfrm>
          <a:prstGeom prst="rect">
            <a:avLst/>
          </a:prstGeom>
          <a:noFill/>
        </p:spPr>
        <p:txBody>
          <a:bodyPr wrap="none" rtlCol="0">
            <a:spAutoFit/>
          </a:bodyPr>
          <a:lstStyle/>
          <a:p>
            <a:pPr algn="ctr"/>
            <a:r>
              <a:rPr lang="en-US" b="1" u="sng" dirty="0">
                <a:solidFill>
                  <a:schemeClr val="bg1"/>
                </a:solidFill>
                <a:effectLst>
                  <a:outerShdw blurRad="38100" dist="38100" dir="2700000" algn="tl">
                    <a:srgbClr val="000000">
                      <a:alpha val="43137"/>
                    </a:srgbClr>
                  </a:outerShdw>
                </a:effectLst>
              </a:rPr>
              <a:t>R</a:t>
            </a:r>
            <a:r>
              <a:rPr lang="en-US" sz="1600" dirty="0">
                <a:solidFill>
                  <a:schemeClr val="bg1"/>
                </a:solidFill>
                <a:effectLst>
                  <a:outerShdw blurRad="38100" dist="38100" dir="2700000" algn="tl">
                    <a:srgbClr val="000000">
                      <a:alpha val="43137"/>
                    </a:srgbClr>
                  </a:outerShdw>
                </a:effectLst>
              </a:rPr>
              <a:t>eliability</a:t>
            </a:r>
            <a:endParaRPr lang="en-US" sz="1600" b="1" dirty="0">
              <a:solidFill>
                <a:schemeClr val="bg1"/>
              </a:solidFill>
              <a:cs typeface="Neo Sans Intel"/>
            </a:endParaRPr>
          </a:p>
        </p:txBody>
      </p:sp>
      <p:sp>
        <p:nvSpPr>
          <p:cNvPr id="9" name="TextBox 8">
            <a:extLst>
              <a:ext uri="{FF2B5EF4-FFF2-40B4-BE49-F238E27FC236}">
                <a16:creationId xmlns:a16="http://schemas.microsoft.com/office/drawing/2014/main" id="{D7E0360C-1DBC-4497-B0FD-522A1D992DC9}"/>
              </a:ext>
            </a:extLst>
          </p:cNvPr>
          <p:cNvSpPr txBox="1"/>
          <p:nvPr/>
        </p:nvSpPr>
        <p:spPr>
          <a:xfrm>
            <a:off x="282764" y="3145686"/>
            <a:ext cx="2465740" cy="1384995"/>
          </a:xfrm>
          <a:prstGeom prst="rect">
            <a:avLst/>
          </a:prstGeom>
          <a:noFill/>
        </p:spPr>
        <p:txBody>
          <a:bodyPr wrap="none" rtlCol="0">
            <a:spAutoFit/>
          </a:bodyPr>
          <a:lstStyle/>
          <a:p>
            <a:pPr algn="ctr"/>
            <a:r>
              <a:rPr lang="en-US" sz="1200" dirty="0">
                <a:solidFill>
                  <a:schemeClr val="bg1"/>
                </a:solidFill>
                <a:cs typeface="Neo Sans Intel"/>
              </a:rPr>
              <a:t>A measure of the reliability of</a:t>
            </a:r>
          </a:p>
          <a:p>
            <a:pPr algn="ctr"/>
            <a:r>
              <a:rPr lang="en-US" sz="1200" dirty="0">
                <a:solidFill>
                  <a:schemeClr val="bg1"/>
                </a:solidFill>
                <a:cs typeface="Neo Sans Intel"/>
              </a:rPr>
              <a:t>systems and components.  Better</a:t>
            </a:r>
          </a:p>
          <a:p>
            <a:pPr algn="ctr"/>
            <a:r>
              <a:rPr lang="en-US" sz="1200" dirty="0">
                <a:solidFill>
                  <a:schemeClr val="bg1"/>
                </a:solidFill>
                <a:cs typeface="Neo Sans Intel"/>
              </a:rPr>
              <a:t>reliability increases availability</a:t>
            </a:r>
          </a:p>
          <a:p>
            <a:pPr algn="ctr"/>
            <a:r>
              <a:rPr lang="en-US" sz="1200" dirty="0">
                <a:solidFill>
                  <a:schemeClr val="bg1"/>
                </a:solidFill>
                <a:cs typeface="Neo Sans Intel"/>
              </a:rPr>
              <a:t>and reduces replacement</a:t>
            </a:r>
          </a:p>
          <a:p>
            <a:pPr algn="ctr"/>
            <a:r>
              <a:rPr lang="en-US" sz="1200" dirty="0">
                <a:solidFill>
                  <a:schemeClr val="bg1"/>
                </a:solidFill>
                <a:cs typeface="Neo Sans Intel"/>
              </a:rPr>
              <a:t>cost.</a:t>
            </a:r>
          </a:p>
          <a:p>
            <a:pPr algn="ctr"/>
            <a:endParaRPr lang="en-US" sz="1200" dirty="0">
              <a:solidFill>
                <a:schemeClr val="bg1"/>
              </a:solidFill>
              <a:cs typeface="Neo Sans Intel"/>
            </a:endParaRPr>
          </a:p>
          <a:p>
            <a:pPr algn="ctr"/>
            <a:endParaRPr lang="en-US" sz="1200" dirty="0">
              <a:solidFill>
                <a:schemeClr val="bg1"/>
              </a:solidFill>
              <a:cs typeface="Neo Sans Intel"/>
            </a:endParaRPr>
          </a:p>
        </p:txBody>
      </p:sp>
      <p:sp>
        <p:nvSpPr>
          <p:cNvPr id="10" name="Oval 9">
            <a:extLst>
              <a:ext uri="{FF2B5EF4-FFF2-40B4-BE49-F238E27FC236}">
                <a16:creationId xmlns:a16="http://schemas.microsoft.com/office/drawing/2014/main" id="{E209B7BA-2FDD-4772-9175-E5E1A964532E}"/>
              </a:ext>
            </a:extLst>
          </p:cNvPr>
          <p:cNvSpPr/>
          <p:nvPr/>
        </p:nvSpPr>
        <p:spPr>
          <a:xfrm>
            <a:off x="4135907" y="2438623"/>
            <a:ext cx="2438400" cy="2336800"/>
          </a:xfrm>
          <a:prstGeom prst="ellipse">
            <a:avLst/>
          </a:prstGeom>
          <a:solidFill>
            <a:srgbClr val="7030A0">
              <a:alpha val="57000"/>
            </a:srgbClr>
          </a:solidFill>
          <a:ln>
            <a:noFill/>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FD121AE-5652-4156-B80B-941D78E54C4E}"/>
              </a:ext>
            </a:extLst>
          </p:cNvPr>
          <p:cNvSpPr txBox="1"/>
          <p:nvPr/>
        </p:nvSpPr>
        <p:spPr>
          <a:xfrm>
            <a:off x="4680242" y="2874335"/>
            <a:ext cx="1407758" cy="369332"/>
          </a:xfrm>
          <a:prstGeom prst="rect">
            <a:avLst/>
          </a:prstGeom>
          <a:noFill/>
        </p:spPr>
        <p:txBody>
          <a:bodyPr wrap="none" rtlCol="0">
            <a:spAutoFit/>
          </a:bodyPr>
          <a:lstStyle/>
          <a:p>
            <a:pPr algn="ctr"/>
            <a:r>
              <a:rPr lang="en-US" b="1" u="sng" dirty="0">
                <a:solidFill>
                  <a:schemeClr val="bg1"/>
                </a:solidFill>
                <a:effectLst>
                  <a:outerShdw blurRad="38100" dist="38100" dir="2700000" algn="tl">
                    <a:srgbClr val="000000">
                      <a:alpha val="43137"/>
                    </a:srgbClr>
                  </a:outerShdw>
                </a:effectLst>
              </a:rPr>
              <a:t>S</a:t>
            </a:r>
            <a:r>
              <a:rPr lang="en-US" sz="1600" dirty="0">
                <a:solidFill>
                  <a:schemeClr val="bg1"/>
                </a:solidFill>
                <a:effectLst>
                  <a:outerShdw blurRad="38100" dist="38100" dir="2700000" algn="tl">
                    <a:srgbClr val="000000">
                      <a:alpha val="43137"/>
                    </a:srgbClr>
                  </a:outerShdw>
                </a:effectLst>
              </a:rPr>
              <a:t>erviceability</a:t>
            </a:r>
            <a:endParaRPr lang="en-US" sz="1600" b="1" dirty="0">
              <a:solidFill>
                <a:schemeClr val="bg1"/>
              </a:solidFill>
              <a:cs typeface="Neo Sans Intel"/>
            </a:endParaRPr>
          </a:p>
        </p:txBody>
      </p:sp>
      <p:sp>
        <p:nvSpPr>
          <p:cNvPr id="12" name="TextBox 11">
            <a:extLst>
              <a:ext uri="{FF2B5EF4-FFF2-40B4-BE49-F238E27FC236}">
                <a16:creationId xmlns:a16="http://schemas.microsoft.com/office/drawing/2014/main" id="{EFA57E83-7789-4687-8675-37D602DE9057}"/>
              </a:ext>
            </a:extLst>
          </p:cNvPr>
          <p:cNvSpPr txBox="1"/>
          <p:nvPr/>
        </p:nvSpPr>
        <p:spPr>
          <a:xfrm>
            <a:off x="4227105" y="3259705"/>
            <a:ext cx="2446504" cy="646331"/>
          </a:xfrm>
          <a:prstGeom prst="rect">
            <a:avLst/>
          </a:prstGeom>
          <a:noFill/>
        </p:spPr>
        <p:txBody>
          <a:bodyPr wrap="none" rtlCol="0">
            <a:spAutoFit/>
          </a:bodyPr>
          <a:lstStyle/>
          <a:p>
            <a:pPr algn="ctr"/>
            <a:r>
              <a:rPr lang="en-US" sz="1200" dirty="0">
                <a:solidFill>
                  <a:schemeClr val="bg1"/>
                </a:solidFill>
                <a:cs typeface="Neo Sans Intel"/>
              </a:rPr>
              <a:t>A measure of how easy it is to</a:t>
            </a:r>
          </a:p>
          <a:p>
            <a:pPr algn="ctr"/>
            <a:r>
              <a:rPr lang="en-US" sz="1200" dirty="0">
                <a:solidFill>
                  <a:schemeClr val="bg1"/>
                </a:solidFill>
                <a:cs typeface="Neo Sans Intel"/>
              </a:rPr>
              <a:t>recover a system to full operation</a:t>
            </a:r>
          </a:p>
          <a:p>
            <a:pPr algn="ctr"/>
            <a:r>
              <a:rPr lang="en-US" sz="1200" dirty="0">
                <a:solidFill>
                  <a:schemeClr val="bg1"/>
                </a:solidFill>
                <a:cs typeface="Neo Sans Intel"/>
              </a:rPr>
              <a:t>following a failure.</a:t>
            </a:r>
          </a:p>
        </p:txBody>
      </p:sp>
      <p:sp>
        <p:nvSpPr>
          <p:cNvPr id="13" name="Oval 12">
            <a:extLst>
              <a:ext uri="{FF2B5EF4-FFF2-40B4-BE49-F238E27FC236}">
                <a16:creationId xmlns:a16="http://schemas.microsoft.com/office/drawing/2014/main" id="{0693EA3A-8A5C-4950-9B8E-5A6ACD816A4A}"/>
              </a:ext>
            </a:extLst>
          </p:cNvPr>
          <p:cNvSpPr/>
          <p:nvPr/>
        </p:nvSpPr>
        <p:spPr>
          <a:xfrm>
            <a:off x="2235200" y="3429000"/>
            <a:ext cx="2438400" cy="2336800"/>
          </a:xfrm>
          <a:prstGeom prst="ellipse">
            <a:avLst/>
          </a:prstGeom>
          <a:solidFill>
            <a:srgbClr val="7030A0">
              <a:alpha val="35000"/>
            </a:srgbClr>
          </a:solidFill>
          <a:ln>
            <a:noFill/>
          </a:ln>
          <a:effectLst>
            <a:glow rad="63500">
              <a:schemeClr val="accent2">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B50D0B8-4D66-49E7-936A-A52DF737043B}"/>
              </a:ext>
            </a:extLst>
          </p:cNvPr>
          <p:cNvSpPr txBox="1"/>
          <p:nvPr/>
        </p:nvSpPr>
        <p:spPr>
          <a:xfrm>
            <a:off x="2720064" y="4308341"/>
            <a:ext cx="1468672" cy="369332"/>
          </a:xfrm>
          <a:prstGeom prst="rect">
            <a:avLst/>
          </a:prstGeom>
          <a:noFill/>
        </p:spPr>
        <p:txBody>
          <a:bodyPr wrap="none" rtlCol="0">
            <a:spAutoFit/>
          </a:bodyPr>
          <a:lstStyle/>
          <a:p>
            <a:pPr algn="ctr"/>
            <a:r>
              <a:rPr lang="en-US" b="1" u="sng" dirty="0">
                <a:solidFill>
                  <a:schemeClr val="bg1"/>
                </a:solidFill>
                <a:effectLst>
                  <a:outerShdw blurRad="38100" dist="38100" dir="2700000" algn="tl">
                    <a:srgbClr val="000000">
                      <a:alpha val="43137"/>
                    </a:srgbClr>
                  </a:outerShdw>
                </a:effectLst>
              </a:rPr>
              <a:t>M</a:t>
            </a:r>
            <a:r>
              <a:rPr lang="en-US" sz="1600" dirty="0">
                <a:solidFill>
                  <a:schemeClr val="bg1"/>
                </a:solidFill>
                <a:effectLst>
                  <a:outerShdw blurRad="38100" dist="38100" dir="2700000" algn="tl">
                    <a:srgbClr val="000000">
                      <a:alpha val="43137"/>
                    </a:srgbClr>
                  </a:outerShdw>
                </a:effectLst>
              </a:rPr>
              <a:t>anageability</a:t>
            </a:r>
            <a:endParaRPr lang="en-US" sz="1600" b="1" dirty="0">
              <a:solidFill>
                <a:schemeClr val="bg1"/>
              </a:solidFill>
              <a:cs typeface="Neo Sans Intel"/>
            </a:endParaRPr>
          </a:p>
        </p:txBody>
      </p:sp>
      <p:sp>
        <p:nvSpPr>
          <p:cNvPr id="15" name="TextBox 14">
            <a:extLst>
              <a:ext uri="{FF2B5EF4-FFF2-40B4-BE49-F238E27FC236}">
                <a16:creationId xmlns:a16="http://schemas.microsoft.com/office/drawing/2014/main" id="{C078D778-5950-4A37-B376-DA40C4F7F836}"/>
              </a:ext>
            </a:extLst>
          </p:cNvPr>
          <p:cNvSpPr txBox="1"/>
          <p:nvPr/>
        </p:nvSpPr>
        <p:spPr>
          <a:xfrm>
            <a:off x="2267104" y="4643865"/>
            <a:ext cx="2335896" cy="1015663"/>
          </a:xfrm>
          <a:prstGeom prst="rect">
            <a:avLst/>
          </a:prstGeom>
          <a:noFill/>
        </p:spPr>
        <p:txBody>
          <a:bodyPr wrap="none" rtlCol="0">
            <a:spAutoFit/>
          </a:bodyPr>
          <a:lstStyle/>
          <a:p>
            <a:pPr algn="ctr"/>
            <a:r>
              <a:rPr lang="en-US" sz="1200" dirty="0">
                <a:solidFill>
                  <a:schemeClr val="bg1"/>
                </a:solidFill>
                <a:cs typeface="Neo Sans Intel"/>
              </a:rPr>
              <a:t>A measure of how easy it is to</a:t>
            </a:r>
          </a:p>
          <a:p>
            <a:pPr algn="ctr"/>
            <a:r>
              <a:rPr lang="en-US" sz="1200" dirty="0">
                <a:solidFill>
                  <a:schemeClr val="bg1"/>
                </a:solidFill>
                <a:cs typeface="Neo Sans Intel"/>
              </a:rPr>
              <a:t>inventory systems/components,</a:t>
            </a:r>
          </a:p>
          <a:p>
            <a:pPr algn="ctr"/>
            <a:r>
              <a:rPr lang="en-US" sz="1200" dirty="0">
                <a:solidFill>
                  <a:schemeClr val="bg1"/>
                </a:solidFill>
                <a:cs typeface="Neo Sans Intel"/>
              </a:rPr>
              <a:t>configure, perform updates,</a:t>
            </a:r>
          </a:p>
          <a:p>
            <a:pPr algn="ctr"/>
            <a:r>
              <a:rPr lang="en-US" sz="1200" dirty="0">
                <a:solidFill>
                  <a:schemeClr val="bg1"/>
                </a:solidFill>
                <a:cs typeface="Neo Sans Intel"/>
              </a:rPr>
              <a:t>and monitor and</a:t>
            </a:r>
          </a:p>
          <a:p>
            <a:pPr algn="ctr"/>
            <a:r>
              <a:rPr lang="en-US" sz="1200" dirty="0">
                <a:solidFill>
                  <a:schemeClr val="bg1"/>
                </a:solidFill>
                <a:cs typeface="Neo Sans Intel"/>
              </a:rPr>
              <a:t>report failures.</a:t>
            </a:r>
          </a:p>
        </p:txBody>
      </p:sp>
      <p:sp>
        <p:nvSpPr>
          <p:cNvPr id="16" name="TextBox 15">
            <a:extLst>
              <a:ext uri="{FF2B5EF4-FFF2-40B4-BE49-F238E27FC236}">
                <a16:creationId xmlns:a16="http://schemas.microsoft.com/office/drawing/2014/main" id="{5CDB50F5-B9CA-4A9E-A674-90565A04C4A4}"/>
              </a:ext>
            </a:extLst>
          </p:cNvPr>
          <p:cNvSpPr txBox="1"/>
          <p:nvPr/>
        </p:nvSpPr>
        <p:spPr>
          <a:xfrm>
            <a:off x="2839241" y="3443584"/>
            <a:ext cx="1191352" cy="502766"/>
          </a:xfrm>
          <a:prstGeom prst="rect">
            <a:avLst/>
          </a:prstGeom>
          <a:noFill/>
        </p:spPr>
        <p:txBody>
          <a:bodyPr wrap="none" rtlCol="0">
            <a:spAutoFit/>
          </a:bodyPr>
          <a:lstStyle/>
          <a:p>
            <a:pPr algn="ctr"/>
            <a:r>
              <a:rPr lang="en-US" sz="2667" b="1" u="sng" dirty="0">
                <a:solidFill>
                  <a:schemeClr val="bg1"/>
                </a:solidFill>
                <a:effectLst>
                  <a:outerShdw blurRad="38100" dist="38100" dir="2700000" algn="tl">
                    <a:srgbClr val="000000">
                      <a:alpha val="43137"/>
                    </a:srgbClr>
                  </a:outerShdw>
                </a:effectLst>
              </a:rPr>
              <a:t>RASM</a:t>
            </a:r>
            <a:endParaRPr lang="en-US" sz="2667" b="1" u="sng" dirty="0">
              <a:solidFill>
                <a:schemeClr val="bg1"/>
              </a:solidFill>
              <a:cs typeface="Neo Sans Intel"/>
            </a:endParaRPr>
          </a:p>
        </p:txBody>
      </p:sp>
      <p:sp>
        <p:nvSpPr>
          <p:cNvPr id="17" name="Rounded Rectangle 21">
            <a:extLst>
              <a:ext uri="{FF2B5EF4-FFF2-40B4-BE49-F238E27FC236}">
                <a16:creationId xmlns:a16="http://schemas.microsoft.com/office/drawing/2014/main" id="{A286F13E-89E1-4FB4-B222-04FA883A905E}"/>
              </a:ext>
            </a:extLst>
          </p:cNvPr>
          <p:cNvSpPr/>
          <p:nvPr/>
        </p:nvSpPr>
        <p:spPr>
          <a:xfrm>
            <a:off x="914399" y="5996667"/>
            <a:ext cx="5080000" cy="468423"/>
          </a:xfrm>
          <a:prstGeom prst="roundRect">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21917"/>
            <a:r>
              <a:rPr lang="en-US" sz="2667" dirty="0">
                <a:effectLst>
                  <a:outerShdw blurRad="38100" dist="38100" dir="2700000" algn="tl">
                    <a:srgbClr val="000000">
                      <a:alpha val="43137"/>
                    </a:srgbClr>
                  </a:outerShdw>
                </a:effectLst>
              </a:rPr>
              <a:t>Better RASM = Reduced TCO</a:t>
            </a:r>
          </a:p>
        </p:txBody>
      </p:sp>
      <p:sp>
        <p:nvSpPr>
          <p:cNvPr id="18" name="TextBox 17">
            <a:extLst>
              <a:ext uri="{FF2B5EF4-FFF2-40B4-BE49-F238E27FC236}">
                <a16:creationId xmlns:a16="http://schemas.microsoft.com/office/drawing/2014/main" id="{758F121F-BC19-406E-9D6C-8140408A110F}"/>
              </a:ext>
            </a:extLst>
          </p:cNvPr>
          <p:cNvSpPr txBox="1"/>
          <p:nvPr/>
        </p:nvSpPr>
        <p:spPr>
          <a:xfrm>
            <a:off x="6807201" y="1857068"/>
            <a:ext cx="5283200" cy="3293209"/>
          </a:xfrm>
          <a:prstGeom prst="rect">
            <a:avLst/>
          </a:prstGeom>
          <a:noFill/>
        </p:spPr>
        <p:txBody>
          <a:bodyPr wrap="square" rtlCol="0">
            <a:spAutoFit/>
          </a:bodyPr>
          <a:lstStyle/>
          <a:p>
            <a:r>
              <a:rPr lang="en-US" sz="1600" dirty="0">
                <a:solidFill>
                  <a:schemeClr val="tx1">
                    <a:lumMod val="50000"/>
                    <a:lumOff val="50000"/>
                  </a:schemeClr>
                </a:solidFill>
              </a:rPr>
              <a:t>“Customers choose suppliers who provide the features</a:t>
            </a:r>
          </a:p>
          <a:p>
            <a:r>
              <a:rPr lang="en-US" sz="1600" dirty="0">
                <a:solidFill>
                  <a:schemeClr val="tx1">
                    <a:lumMod val="50000"/>
                    <a:lumOff val="50000"/>
                  </a:schemeClr>
                </a:solidFill>
              </a:rPr>
              <a:t>that are important to them. Customers care about TCO </a:t>
            </a:r>
          </a:p>
          <a:p>
            <a:r>
              <a:rPr lang="en-US" sz="1600" dirty="0">
                <a:solidFill>
                  <a:schemeClr val="tx1">
                    <a:lumMod val="50000"/>
                    <a:lumOff val="50000"/>
                  </a:schemeClr>
                </a:solidFill>
              </a:rPr>
              <a:t>(Total Cost of Ownership). Consequently, in the server</a:t>
            </a:r>
          </a:p>
          <a:p>
            <a:r>
              <a:rPr lang="en-US" sz="1600" dirty="0">
                <a:solidFill>
                  <a:schemeClr val="tx1">
                    <a:lumMod val="50000"/>
                    <a:lumOff val="50000"/>
                  </a:schemeClr>
                </a:solidFill>
              </a:rPr>
              <a:t>space, MHz is not the only thing that's important: </a:t>
            </a:r>
          </a:p>
          <a:p>
            <a:r>
              <a:rPr lang="en-US" sz="1600" dirty="0">
                <a:solidFill>
                  <a:schemeClr val="tx1">
                    <a:lumMod val="50000"/>
                    <a:lumOff val="50000"/>
                  </a:schemeClr>
                </a:solidFill>
              </a:rPr>
              <a:t>TCO is greatly affected by the RASM features of the</a:t>
            </a:r>
          </a:p>
          <a:p>
            <a:r>
              <a:rPr lang="en-US" sz="1600" dirty="0">
                <a:solidFill>
                  <a:schemeClr val="tx1">
                    <a:lumMod val="50000"/>
                    <a:lumOff val="50000"/>
                  </a:schemeClr>
                </a:solidFill>
              </a:rPr>
              <a:t>servers. </a:t>
            </a:r>
            <a:r>
              <a:rPr lang="en-US" sz="1600" u="sng" dirty="0">
                <a:solidFill>
                  <a:schemeClr val="tx1">
                    <a:lumMod val="50000"/>
                    <a:lumOff val="50000"/>
                  </a:schemeClr>
                </a:solidFill>
              </a:rPr>
              <a:t>When server OEMs and users talk, their focus</a:t>
            </a:r>
          </a:p>
          <a:p>
            <a:r>
              <a:rPr lang="en-US" sz="1600" u="sng" dirty="0">
                <a:solidFill>
                  <a:schemeClr val="tx1">
                    <a:lumMod val="50000"/>
                    <a:lumOff val="50000"/>
                  </a:schemeClr>
                </a:solidFill>
              </a:rPr>
              <a:t>is RASM</a:t>
            </a:r>
            <a:r>
              <a:rPr lang="en-US" sz="1600" dirty="0">
                <a:solidFill>
                  <a:schemeClr val="tx1">
                    <a:lumMod val="50000"/>
                    <a:lumOff val="50000"/>
                  </a:schemeClr>
                </a:solidFill>
              </a:rPr>
              <a:t>: Reliability, Availability, Serviceability, and</a:t>
            </a:r>
          </a:p>
          <a:p>
            <a:r>
              <a:rPr lang="en-US" sz="1600" dirty="0">
                <a:solidFill>
                  <a:schemeClr val="tx1">
                    <a:lumMod val="50000"/>
                    <a:lumOff val="50000"/>
                  </a:schemeClr>
                </a:solidFill>
              </a:rPr>
              <a:t>Manageability. To a customer, RASM means dollars. </a:t>
            </a:r>
          </a:p>
          <a:p>
            <a:r>
              <a:rPr lang="en-US" sz="1600" u="sng" dirty="0">
                <a:solidFill>
                  <a:schemeClr val="tx1">
                    <a:lumMod val="50000"/>
                    <a:lumOff val="50000"/>
                  </a:schemeClr>
                </a:solidFill>
              </a:rPr>
              <a:t>Adding or improving on RASM reduces TCO</a:t>
            </a:r>
            <a:r>
              <a:rPr lang="en-US" sz="1600" dirty="0">
                <a:solidFill>
                  <a:schemeClr val="tx1">
                    <a:lumMod val="50000"/>
                    <a:lumOff val="50000"/>
                  </a:schemeClr>
                </a:solidFill>
              </a:rPr>
              <a:t>.</a:t>
            </a:r>
            <a:br>
              <a:rPr lang="en-US" sz="1600" dirty="0">
                <a:solidFill>
                  <a:schemeClr val="tx1">
                    <a:lumMod val="50000"/>
                    <a:lumOff val="50000"/>
                  </a:schemeClr>
                </a:solidFill>
              </a:rPr>
            </a:br>
            <a:br>
              <a:rPr lang="en-US" sz="1600" dirty="0">
                <a:solidFill>
                  <a:schemeClr val="tx1">
                    <a:lumMod val="50000"/>
                    <a:lumOff val="50000"/>
                  </a:schemeClr>
                </a:solidFill>
              </a:rPr>
            </a:br>
            <a:r>
              <a:rPr lang="en-US" sz="1600" dirty="0">
                <a:solidFill>
                  <a:schemeClr val="tx1">
                    <a:lumMod val="50000"/>
                    <a:lumOff val="50000"/>
                  </a:schemeClr>
                </a:solidFill>
              </a:rPr>
              <a:t>The cost of downtime is extremely high. According to</a:t>
            </a:r>
          </a:p>
          <a:p>
            <a:r>
              <a:rPr lang="en-US" sz="1600" dirty="0">
                <a:solidFill>
                  <a:schemeClr val="tx1">
                    <a:lumMod val="50000"/>
                    <a:lumOff val="50000"/>
                  </a:schemeClr>
                </a:solidFill>
              </a:rPr>
              <a:t>IMEX Research, the average cost of an unplanned</a:t>
            </a:r>
          </a:p>
          <a:p>
            <a:r>
              <a:rPr lang="en-US" sz="1600" dirty="0">
                <a:solidFill>
                  <a:schemeClr val="tx1">
                    <a:lumMod val="50000"/>
                    <a:lumOff val="50000"/>
                  </a:schemeClr>
                </a:solidFill>
              </a:rPr>
              <a:t>outage runs into the hundreds of thousand of dollars.”</a:t>
            </a:r>
            <a:endParaRPr lang="en-US" sz="1600" dirty="0">
              <a:solidFill>
                <a:schemeClr val="tx1">
                  <a:lumMod val="50000"/>
                  <a:lumOff val="50000"/>
                </a:schemeClr>
              </a:solidFill>
              <a:latin typeface="+mj-lt"/>
              <a:cs typeface="Neo Sans Intel"/>
            </a:endParaRPr>
          </a:p>
        </p:txBody>
      </p:sp>
    </p:spTree>
    <p:extLst>
      <p:ext uri="{BB962C8B-B14F-4D97-AF65-F5344CB8AC3E}">
        <p14:creationId xmlns:p14="http://schemas.microsoft.com/office/powerpoint/2010/main" val="36993662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1BD2-A31F-4745-A0C1-3CC65ABD2931}"/>
              </a:ext>
            </a:extLst>
          </p:cNvPr>
          <p:cNvSpPr>
            <a:spLocks noGrp="1"/>
          </p:cNvSpPr>
          <p:nvPr>
            <p:ph type="title"/>
          </p:nvPr>
        </p:nvSpPr>
        <p:spPr/>
        <p:txBody>
          <a:bodyPr/>
          <a:lstStyle/>
          <a:p>
            <a:r>
              <a:rPr lang="en-US" sz="3200" dirty="0"/>
              <a:t>Management Fundamentals</a:t>
            </a:r>
          </a:p>
        </p:txBody>
      </p:sp>
      <p:pic>
        <p:nvPicPr>
          <p:cNvPr id="4" name="Picture 3">
            <a:extLst>
              <a:ext uri="{FF2B5EF4-FFF2-40B4-BE49-F238E27FC236}">
                <a16:creationId xmlns:a16="http://schemas.microsoft.com/office/drawing/2014/main" id="{13C28B40-35BB-4CF8-A626-CEDB23D2BEEB}"/>
              </a:ext>
            </a:extLst>
          </p:cNvPr>
          <p:cNvPicPr>
            <a:picLocks noChangeAspect="1"/>
          </p:cNvPicPr>
          <p:nvPr/>
        </p:nvPicPr>
        <p:blipFill>
          <a:blip r:embed="rId3"/>
          <a:stretch>
            <a:fillRect/>
          </a:stretch>
        </p:blipFill>
        <p:spPr>
          <a:xfrm>
            <a:off x="2845294" y="1295690"/>
            <a:ext cx="5684381" cy="4845751"/>
          </a:xfrm>
          <a:prstGeom prst="rect">
            <a:avLst/>
          </a:prstGeom>
        </p:spPr>
      </p:pic>
      <p:sp>
        <p:nvSpPr>
          <p:cNvPr id="5" name="Rectangle 4">
            <a:extLst>
              <a:ext uri="{FF2B5EF4-FFF2-40B4-BE49-F238E27FC236}">
                <a16:creationId xmlns:a16="http://schemas.microsoft.com/office/drawing/2014/main" id="{01D1E9E5-02C6-48AB-A335-72472C77B025}"/>
              </a:ext>
            </a:extLst>
          </p:cNvPr>
          <p:cNvSpPr/>
          <p:nvPr/>
        </p:nvSpPr>
        <p:spPr>
          <a:xfrm>
            <a:off x="7770284" y="1730073"/>
            <a:ext cx="3810000" cy="1698927"/>
          </a:xfrm>
          <a:prstGeom prst="rect">
            <a:avLst/>
          </a:prstGeom>
        </p:spPr>
        <p:txBody>
          <a:bodyPr wrap="square">
            <a:spAutoFit/>
          </a:bodyPr>
          <a:lstStyle/>
          <a:p>
            <a:pPr marL="609585" lvl="3" indent="-304792">
              <a:spcBef>
                <a:spcPct val="20000"/>
              </a:spcBef>
              <a:buFont typeface="Arial" pitchFamily="34" charset="0"/>
              <a:buChar char="•"/>
              <a:defRPr/>
            </a:pPr>
            <a:r>
              <a:rPr lang="en-US" dirty="0"/>
              <a:t>Deployment (No OS)</a:t>
            </a:r>
          </a:p>
          <a:p>
            <a:pPr marL="609585" lvl="3" indent="-304792">
              <a:spcBef>
                <a:spcPct val="20000"/>
              </a:spcBef>
              <a:buFont typeface="Arial" pitchFamily="34" charset="0"/>
              <a:buChar char="•"/>
              <a:defRPr/>
            </a:pPr>
            <a:r>
              <a:rPr lang="en-US" dirty="0"/>
              <a:t>Pre-OS (e.g., UEFI/BIOS)</a:t>
            </a:r>
          </a:p>
          <a:p>
            <a:pPr marL="609585" lvl="3" indent="-304792">
              <a:spcBef>
                <a:spcPct val="20000"/>
              </a:spcBef>
              <a:buFont typeface="Arial" pitchFamily="34" charset="0"/>
              <a:buChar char="•"/>
              <a:defRPr/>
            </a:pPr>
            <a:r>
              <a:rPr lang="en-US" dirty="0"/>
              <a:t>Runtime</a:t>
            </a:r>
          </a:p>
          <a:p>
            <a:pPr marL="609585" lvl="3" indent="-304792">
              <a:spcBef>
                <a:spcPct val="20000"/>
              </a:spcBef>
              <a:buFont typeface="Arial" pitchFamily="34" charset="0"/>
              <a:buChar char="•"/>
              <a:defRPr/>
            </a:pPr>
            <a:r>
              <a:rPr lang="en-US" dirty="0"/>
              <a:t>Auxiliary Power</a:t>
            </a:r>
          </a:p>
          <a:p>
            <a:pPr marL="609585" lvl="3" indent="-304792">
              <a:spcBef>
                <a:spcPct val="20000"/>
              </a:spcBef>
              <a:buFont typeface="Arial" pitchFamily="34" charset="0"/>
              <a:buChar char="•"/>
              <a:defRPr/>
            </a:pPr>
            <a:r>
              <a:rPr lang="en-US" dirty="0"/>
              <a:t>Decommissioning</a:t>
            </a:r>
          </a:p>
        </p:txBody>
      </p:sp>
      <p:sp>
        <p:nvSpPr>
          <p:cNvPr id="6" name="Rectangle 5">
            <a:extLst>
              <a:ext uri="{FF2B5EF4-FFF2-40B4-BE49-F238E27FC236}">
                <a16:creationId xmlns:a16="http://schemas.microsoft.com/office/drawing/2014/main" id="{B316A313-370D-43D7-9FC9-1CD3DE8300DF}"/>
              </a:ext>
            </a:extLst>
          </p:cNvPr>
          <p:cNvSpPr/>
          <p:nvPr/>
        </p:nvSpPr>
        <p:spPr>
          <a:xfrm>
            <a:off x="0" y="4251960"/>
            <a:ext cx="3185160" cy="1366528"/>
          </a:xfrm>
          <a:prstGeom prst="rect">
            <a:avLst/>
          </a:prstGeom>
        </p:spPr>
        <p:txBody>
          <a:bodyPr wrap="square">
            <a:spAutoFit/>
          </a:bodyPr>
          <a:lstStyle/>
          <a:p>
            <a:pPr marL="609585" lvl="3" indent="-304792">
              <a:spcBef>
                <a:spcPct val="20000"/>
              </a:spcBef>
              <a:buFont typeface="Arial" pitchFamily="34" charset="0"/>
              <a:buChar char="•"/>
              <a:defRPr/>
            </a:pPr>
            <a:r>
              <a:rPr lang="en-US" dirty="0"/>
              <a:t>Inventorying</a:t>
            </a:r>
          </a:p>
          <a:p>
            <a:pPr marL="609585" lvl="3" indent="-304792">
              <a:spcBef>
                <a:spcPct val="20000"/>
              </a:spcBef>
              <a:buFont typeface="Arial" pitchFamily="34" charset="0"/>
              <a:buChar char="•"/>
              <a:defRPr/>
            </a:pPr>
            <a:r>
              <a:rPr lang="en-US" dirty="0"/>
              <a:t>Configuration</a:t>
            </a:r>
          </a:p>
          <a:p>
            <a:pPr marL="609585" lvl="3" indent="-304792">
              <a:spcBef>
                <a:spcPct val="20000"/>
              </a:spcBef>
              <a:buFont typeface="Arial" pitchFamily="34" charset="0"/>
              <a:buChar char="•"/>
              <a:defRPr/>
            </a:pPr>
            <a:r>
              <a:rPr lang="en-US" dirty="0"/>
              <a:t>Monitoring</a:t>
            </a:r>
          </a:p>
          <a:p>
            <a:pPr marL="609585" lvl="3" indent="-304792">
              <a:spcBef>
                <a:spcPct val="20000"/>
              </a:spcBef>
              <a:buFont typeface="Arial" pitchFamily="34" charset="0"/>
              <a:buChar char="•"/>
              <a:defRPr/>
            </a:pPr>
            <a:r>
              <a:rPr lang="en-US" dirty="0"/>
              <a:t>Change Management</a:t>
            </a:r>
          </a:p>
        </p:txBody>
      </p:sp>
      <p:sp>
        <p:nvSpPr>
          <p:cNvPr id="7" name="Rounded Rectangle 12">
            <a:extLst>
              <a:ext uri="{FF2B5EF4-FFF2-40B4-BE49-F238E27FC236}">
                <a16:creationId xmlns:a16="http://schemas.microsoft.com/office/drawing/2014/main" id="{F826BC1C-ABC1-40C1-B525-394ECA071DD8}"/>
              </a:ext>
            </a:extLst>
          </p:cNvPr>
          <p:cNvSpPr/>
          <p:nvPr/>
        </p:nvSpPr>
        <p:spPr>
          <a:xfrm>
            <a:off x="124647" y="3429000"/>
            <a:ext cx="2720647" cy="711720"/>
          </a:xfrm>
          <a:prstGeom prst="round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lvl="1" algn="ctr">
              <a:spcBef>
                <a:spcPct val="20000"/>
              </a:spcBef>
              <a:defRPr/>
            </a:pPr>
            <a:r>
              <a:rPr lang="en-US" sz="2133" dirty="0">
                <a:solidFill>
                  <a:schemeClr val="bg1"/>
                </a:solidFill>
              </a:rPr>
              <a:t>Pillars of Systems Management</a:t>
            </a:r>
          </a:p>
        </p:txBody>
      </p:sp>
      <p:sp>
        <p:nvSpPr>
          <p:cNvPr id="8" name="Rounded Rectangle 7">
            <a:extLst>
              <a:ext uri="{FF2B5EF4-FFF2-40B4-BE49-F238E27FC236}">
                <a16:creationId xmlns:a16="http://schemas.microsoft.com/office/drawing/2014/main" id="{9F303E92-1DE6-46AC-88C1-9E1C7F1EBF2B}"/>
              </a:ext>
            </a:extLst>
          </p:cNvPr>
          <p:cNvSpPr/>
          <p:nvPr/>
        </p:nvSpPr>
        <p:spPr>
          <a:xfrm>
            <a:off x="7076570" y="828981"/>
            <a:ext cx="3556395" cy="741056"/>
          </a:xfrm>
          <a:prstGeom prst="round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lvl="1" algn="ctr">
              <a:spcBef>
                <a:spcPct val="20000"/>
              </a:spcBef>
              <a:defRPr/>
            </a:pPr>
            <a:r>
              <a:rPr lang="en-US" sz="2000" dirty="0">
                <a:solidFill>
                  <a:schemeClr val="bg1"/>
                </a:solidFill>
              </a:rPr>
              <a:t>Management Operational Times</a:t>
            </a:r>
          </a:p>
        </p:txBody>
      </p:sp>
    </p:spTree>
    <p:extLst>
      <p:ext uri="{BB962C8B-B14F-4D97-AF65-F5344CB8AC3E}">
        <p14:creationId xmlns:p14="http://schemas.microsoft.com/office/powerpoint/2010/main" val="34471448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1BD2-A31F-4745-A0C1-3CC65ABD2931}"/>
              </a:ext>
            </a:extLst>
          </p:cNvPr>
          <p:cNvSpPr>
            <a:spLocks noGrp="1"/>
          </p:cNvSpPr>
          <p:nvPr>
            <p:ph type="title"/>
          </p:nvPr>
        </p:nvSpPr>
        <p:spPr>
          <a:xfrm>
            <a:off x="698501" y="397831"/>
            <a:ext cx="9720792" cy="922335"/>
          </a:xfrm>
        </p:spPr>
        <p:txBody>
          <a:bodyPr wrap="square" anchor="ctr">
            <a:normAutofit/>
          </a:bodyPr>
          <a:lstStyle/>
          <a:p>
            <a:r>
              <a:rPr lang="en-US" dirty="0"/>
              <a:t>Sample Use Cases</a:t>
            </a:r>
          </a:p>
        </p:txBody>
      </p:sp>
      <p:pic>
        <p:nvPicPr>
          <p:cNvPr id="3" name="圖片 2">
            <a:extLst>
              <a:ext uri="{FF2B5EF4-FFF2-40B4-BE49-F238E27FC236}">
                <a16:creationId xmlns:a16="http://schemas.microsoft.com/office/drawing/2014/main" id="{C3CD5485-9F85-477D-A1EF-DBFEE3B2FDD6}"/>
              </a:ext>
            </a:extLst>
          </p:cNvPr>
          <p:cNvPicPr>
            <a:picLocks noChangeAspect="1"/>
          </p:cNvPicPr>
          <p:nvPr/>
        </p:nvPicPr>
        <p:blipFill>
          <a:blip r:embed="rId3"/>
          <a:stretch>
            <a:fillRect/>
          </a:stretch>
        </p:blipFill>
        <p:spPr>
          <a:xfrm>
            <a:off x="698501" y="1508283"/>
            <a:ext cx="10858500" cy="4832033"/>
          </a:xfrm>
          <a:prstGeom prst="rect">
            <a:avLst/>
          </a:prstGeom>
          <a:noFill/>
        </p:spPr>
      </p:pic>
    </p:spTree>
    <p:extLst>
      <p:ext uri="{BB962C8B-B14F-4D97-AF65-F5344CB8AC3E}">
        <p14:creationId xmlns:p14="http://schemas.microsoft.com/office/powerpoint/2010/main" val="4403503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1BD2-A31F-4745-A0C1-3CC65ABD2931}"/>
              </a:ext>
            </a:extLst>
          </p:cNvPr>
          <p:cNvSpPr>
            <a:spLocks noGrp="1"/>
          </p:cNvSpPr>
          <p:nvPr>
            <p:ph type="title"/>
          </p:nvPr>
        </p:nvSpPr>
        <p:spPr>
          <a:xfrm>
            <a:off x="698501" y="230191"/>
            <a:ext cx="9720792" cy="922335"/>
          </a:xfrm>
        </p:spPr>
        <p:txBody>
          <a:bodyPr wrap="square" anchor="ctr">
            <a:normAutofit/>
          </a:bodyPr>
          <a:lstStyle/>
          <a:p>
            <a:r>
              <a:rPr lang="en-US" dirty="0"/>
              <a:t>What is the NVMe™ Management Interface?</a:t>
            </a:r>
          </a:p>
        </p:txBody>
      </p:sp>
      <p:sp>
        <p:nvSpPr>
          <p:cNvPr id="6" name="Content Placeholder 8">
            <a:extLst>
              <a:ext uri="{FF2B5EF4-FFF2-40B4-BE49-F238E27FC236}">
                <a16:creationId xmlns:a16="http://schemas.microsoft.com/office/drawing/2014/main" id="{038C031C-0E39-4309-A7B7-8CB2A4E03D9A}"/>
              </a:ext>
            </a:extLst>
          </p:cNvPr>
          <p:cNvSpPr txBox="1">
            <a:spLocks/>
          </p:cNvSpPr>
          <p:nvPr/>
        </p:nvSpPr>
        <p:spPr>
          <a:xfrm>
            <a:off x="698501" y="1211749"/>
            <a:ext cx="10373693" cy="1659788"/>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Allows a Management Controller to communicate out-of-band with an NVMe Storage Device or NVMe Enclosure over one or more external interfaces.</a:t>
            </a:r>
          </a:p>
          <a:p>
            <a:pPr lvl="1"/>
            <a:r>
              <a:rPr lang="en-US" dirty="0"/>
              <a:t>The in-band tunneling mechanism which allows the NVMe-MI Management Interface Command Set to be tunneled in-band via the NVMe Admin Commands NVMe-MI Send and NVMe-MI Receive to an NVMe Storage Device or NVMe Enclosure.</a:t>
            </a:r>
          </a:p>
        </p:txBody>
      </p:sp>
      <p:sp>
        <p:nvSpPr>
          <p:cNvPr id="8" name="Content Placeholder 8">
            <a:extLst>
              <a:ext uri="{FF2B5EF4-FFF2-40B4-BE49-F238E27FC236}">
                <a16:creationId xmlns:a16="http://schemas.microsoft.com/office/drawing/2014/main" id="{8956E73B-D98D-4C86-ACA4-D92E58298BCC}"/>
              </a:ext>
            </a:extLst>
          </p:cNvPr>
          <p:cNvSpPr txBox="1">
            <a:spLocks/>
          </p:cNvSpPr>
          <p:nvPr/>
        </p:nvSpPr>
        <p:spPr>
          <a:xfrm>
            <a:off x="698501" y="2871537"/>
            <a:ext cx="10373693" cy="3031958"/>
          </a:xfrm>
          <a:prstGeom prst="rect">
            <a:avLst/>
          </a:prstGeom>
        </p:spPr>
        <p:txBody>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l"/>
            </a:pPr>
            <a:r>
              <a:rPr lang="en-US" sz="1600" dirty="0"/>
              <a:t>Management Controller – A device (e.g., Baseboard Management Controller) responsible for platform management that uses the NVM Express Management Interface to communicate to Management Endpoints.</a:t>
            </a:r>
          </a:p>
          <a:p>
            <a:pPr lvl="1">
              <a:buFont typeface="Wingdings" panose="05000000000000000000" pitchFamily="2" charset="2"/>
              <a:buChar char="l"/>
            </a:pPr>
            <a:r>
              <a:rPr lang="en-US" sz="1600" dirty="0"/>
              <a:t>out-of-band management – A management that operates with hardware resources and components that are independent of the operating system’s control.</a:t>
            </a:r>
          </a:p>
          <a:p>
            <a:pPr lvl="1">
              <a:buFont typeface="Wingdings" panose="05000000000000000000" pitchFamily="2" charset="2"/>
              <a:buChar char="l"/>
            </a:pPr>
            <a:r>
              <a:rPr lang="en-US" sz="1600" dirty="0"/>
              <a:t>in-band management – A management that operates with the support of hardware components that are critical to and used by the operating system.</a:t>
            </a:r>
          </a:p>
          <a:p>
            <a:pPr lvl="1">
              <a:buFont typeface="Wingdings" panose="05000000000000000000" pitchFamily="2" charset="2"/>
              <a:buChar char="l"/>
            </a:pPr>
            <a:r>
              <a:rPr lang="en-US" sz="1600" dirty="0"/>
              <a:t>NVMe Storage Device – A logical or physical component, device, or assembly that contains at least one NVM Subsystem or Expansion Connector, at least one Upstream Connector, and at least one FRU Information Device. </a:t>
            </a:r>
          </a:p>
          <a:p>
            <a:pPr lvl="1">
              <a:buFont typeface="Wingdings" panose="05000000000000000000" pitchFamily="2" charset="2"/>
              <a:buChar char="l"/>
            </a:pPr>
            <a:r>
              <a:rPr lang="en-US" sz="1600" dirty="0"/>
              <a:t>NVMe Enclosure – A platform, card, module, box, rack, or set of boxes that may provide power, cooling, mechanical protection and/or external interfaces for zero or more NVMe Storage Device FRUs. An NVMe Enclosure contains one or more NVM Subsystems and one or more Enclosure Services Processes.</a:t>
            </a:r>
          </a:p>
          <a:p>
            <a:pPr lvl="1">
              <a:buFont typeface="Wingdings" panose="05000000000000000000" pitchFamily="2" charset="2"/>
              <a:buChar char="l"/>
            </a:pPr>
            <a:endParaRPr lang="en-US" sz="1600" dirty="0"/>
          </a:p>
        </p:txBody>
      </p:sp>
    </p:spTree>
    <p:extLst>
      <p:ext uri="{BB962C8B-B14F-4D97-AF65-F5344CB8AC3E}">
        <p14:creationId xmlns:p14="http://schemas.microsoft.com/office/powerpoint/2010/main" val="5324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Theory &amp; Architecture</a:t>
            </a:r>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3782896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9049"/>
            <a:ext cx="10972800" cy="929940"/>
          </a:xfrm>
        </p:spPr>
        <p:txBody>
          <a:bodyPr/>
          <a:lstStyle/>
          <a:p>
            <a:r>
              <a:rPr lang="en-US" sz="3200" dirty="0"/>
              <a:t>FRU Information Device</a:t>
            </a:r>
          </a:p>
        </p:txBody>
      </p:sp>
      <p:sp>
        <p:nvSpPr>
          <p:cNvPr id="5" name="Content Placeholder 8">
            <a:extLst>
              <a:ext uri="{FF2B5EF4-FFF2-40B4-BE49-F238E27FC236}">
                <a16:creationId xmlns:a16="http://schemas.microsoft.com/office/drawing/2014/main" id="{89390D85-15F8-42EF-BA87-B214BF1ACCF2}"/>
              </a:ext>
            </a:extLst>
          </p:cNvPr>
          <p:cNvSpPr>
            <a:spLocks noGrp="1"/>
          </p:cNvSpPr>
          <p:nvPr>
            <p:ph sz="quarter" idx="13"/>
          </p:nvPr>
        </p:nvSpPr>
        <p:spPr>
          <a:xfrm>
            <a:off x="609600" y="1138989"/>
            <a:ext cx="9872021" cy="3248695"/>
          </a:xfrm>
        </p:spPr>
        <p:txBody>
          <a:bodyPr>
            <a:normAutofit/>
          </a:bodyPr>
          <a:lstStyle/>
          <a:p>
            <a:pPr lvl="1"/>
            <a:r>
              <a:rPr lang="en-US" sz="2000" dirty="0"/>
              <a:t>Field-Replaceable Unit (FRU)</a:t>
            </a:r>
          </a:p>
          <a:p>
            <a:pPr marL="382587" lvl="2" indent="0">
              <a:buNone/>
            </a:pPr>
            <a:r>
              <a:rPr lang="en-US" sz="1600" dirty="0"/>
              <a:t>A physical component, device, or assembly in a system that is able to be removed and replaced (e.g., by an end user or technician) without having to replace the entire system in which it is contained.</a:t>
            </a:r>
            <a:endParaRPr lang="en-US" sz="1467" dirty="0"/>
          </a:p>
          <a:p>
            <a:pPr lvl="1"/>
            <a:r>
              <a:rPr lang="en-US" sz="2000" dirty="0"/>
              <a:t>FRU Information Device</a:t>
            </a:r>
          </a:p>
          <a:p>
            <a:pPr marL="373062" lvl="2" indent="0">
              <a:buNone/>
            </a:pPr>
            <a:r>
              <a:rPr lang="en-US" sz="1600" dirty="0"/>
              <a:t>A logical or physical device used to hold the Vital Product Data (VPD). A FRU Information Device may be implemented in a variety of ways (e.g., a serial EEPROM, one-time programmable memory in silicon, etc.).</a:t>
            </a:r>
          </a:p>
          <a:p>
            <a:pPr lvl="1"/>
            <a:r>
              <a:rPr lang="en-US" sz="2000" dirty="0"/>
              <a:t>NVMe Storage Device FRU</a:t>
            </a:r>
          </a:p>
          <a:p>
            <a:pPr marL="373062" lvl="2" indent="0">
              <a:buNone/>
            </a:pPr>
            <a:r>
              <a:rPr lang="en-US" sz="1600" dirty="0"/>
              <a:t>An NVMe Storage Device that is able to be removed and replaced (e.g., by an end user or technician) without having to replace the entire system in which it is contained. Examples of NVMe Storage Device Field-Replaceable Units include a U.2 PCIe SSD, a PCI Express Card Electromechanical add-in card, or an M.2 module.</a:t>
            </a:r>
            <a:endParaRPr lang="en-US" sz="2000" dirty="0"/>
          </a:p>
        </p:txBody>
      </p:sp>
      <p:pic>
        <p:nvPicPr>
          <p:cNvPr id="4" name="圖片 3">
            <a:extLst>
              <a:ext uri="{FF2B5EF4-FFF2-40B4-BE49-F238E27FC236}">
                <a16:creationId xmlns:a16="http://schemas.microsoft.com/office/drawing/2014/main" id="{6AB32C93-3C32-40C3-8611-DEC587694201}"/>
              </a:ext>
            </a:extLst>
          </p:cNvPr>
          <p:cNvPicPr>
            <a:picLocks noChangeAspect="1"/>
          </p:cNvPicPr>
          <p:nvPr/>
        </p:nvPicPr>
        <p:blipFill>
          <a:blip r:embed="rId3"/>
          <a:stretch>
            <a:fillRect/>
          </a:stretch>
        </p:blipFill>
        <p:spPr>
          <a:xfrm>
            <a:off x="2072439" y="4387683"/>
            <a:ext cx="2579771" cy="2231707"/>
          </a:xfrm>
          <a:prstGeom prst="rect">
            <a:avLst/>
          </a:prstGeom>
        </p:spPr>
      </p:pic>
      <p:pic>
        <p:nvPicPr>
          <p:cNvPr id="6" name="圖片 5">
            <a:extLst>
              <a:ext uri="{FF2B5EF4-FFF2-40B4-BE49-F238E27FC236}">
                <a16:creationId xmlns:a16="http://schemas.microsoft.com/office/drawing/2014/main" id="{B05B1B09-027A-4D00-BC2C-63704B9BBA4C}"/>
              </a:ext>
            </a:extLst>
          </p:cNvPr>
          <p:cNvPicPr>
            <a:picLocks noChangeAspect="1"/>
          </p:cNvPicPr>
          <p:nvPr/>
        </p:nvPicPr>
        <p:blipFill>
          <a:blip r:embed="rId4"/>
          <a:stretch>
            <a:fillRect/>
          </a:stretch>
        </p:blipFill>
        <p:spPr>
          <a:xfrm>
            <a:off x="5545610" y="4387683"/>
            <a:ext cx="3374449" cy="2231707"/>
          </a:xfrm>
          <a:prstGeom prst="rect">
            <a:avLst/>
          </a:prstGeom>
        </p:spPr>
      </p:pic>
    </p:spTree>
    <p:extLst>
      <p:ext uri="{BB962C8B-B14F-4D97-AF65-F5344CB8AC3E}">
        <p14:creationId xmlns:p14="http://schemas.microsoft.com/office/powerpoint/2010/main" val="3441512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1" y="230190"/>
            <a:ext cx="9720792" cy="922335"/>
          </a:xfrm>
        </p:spPr>
        <p:txBody>
          <a:bodyPr/>
          <a:lstStyle/>
          <a:p>
            <a:r>
              <a:rPr lang="en-US" dirty="0"/>
              <a:t>Vital Product Data (VPD)</a:t>
            </a:r>
          </a:p>
        </p:txBody>
      </p:sp>
      <p:sp>
        <p:nvSpPr>
          <p:cNvPr id="6" name="Content Placeholder 2"/>
          <p:cNvSpPr>
            <a:spLocks noGrp="1"/>
          </p:cNvSpPr>
          <p:nvPr>
            <p:ph sz="quarter" idx="10"/>
          </p:nvPr>
        </p:nvSpPr>
        <p:spPr>
          <a:xfrm>
            <a:off x="698501" y="1152524"/>
            <a:ext cx="10350499" cy="2790826"/>
          </a:xfrm>
          <a:prstGeom prst="rect">
            <a:avLst/>
          </a:prstGeom>
        </p:spPr>
        <p:txBody>
          <a:bodyPr>
            <a:normAutofit fontScale="92500"/>
          </a:bodyPr>
          <a:lstStyle/>
          <a:p>
            <a:pPr lvl="1">
              <a:lnSpc>
                <a:spcPts val="2267"/>
              </a:lnSpc>
            </a:pPr>
            <a:r>
              <a:rPr lang="en-US" sz="2133" dirty="0"/>
              <a:t>The Vital Product Data (VPD) is information describing an NVMe Storage Device. Each NVMe Storage Device FRU shall have a FRU Information Device with a size of 256 bytes to hold the VPD as defined in the IPMI Platform Management FRU Information Storage Definition.</a:t>
            </a:r>
          </a:p>
          <a:p>
            <a:pPr lvl="1">
              <a:lnSpc>
                <a:spcPts val="2267"/>
              </a:lnSpc>
            </a:pPr>
            <a:r>
              <a:rPr lang="en-US" sz="2133" dirty="0"/>
              <a:t>The VPD may be accessed using two methods</a:t>
            </a:r>
          </a:p>
          <a:p>
            <a:pPr lvl="2">
              <a:lnSpc>
                <a:spcPts val="2267"/>
              </a:lnSpc>
            </a:pPr>
            <a:r>
              <a:rPr lang="en-US" sz="1867" dirty="0"/>
              <a:t>NVMe-MI commands over MCTP</a:t>
            </a:r>
          </a:p>
          <a:p>
            <a:pPr lvl="2">
              <a:lnSpc>
                <a:spcPts val="2267"/>
              </a:lnSpc>
            </a:pPr>
            <a:r>
              <a:rPr lang="en-US" sz="1867" dirty="0"/>
              <a:t>SMBus/I2C interface using I2C operations as defined by IMPI Platform Management FRU Information Storage Definition</a:t>
            </a:r>
          </a:p>
          <a:p>
            <a:pPr lvl="1">
              <a:lnSpc>
                <a:spcPts val="2267"/>
              </a:lnSpc>
            </a:pPr>
            <a:r>
              <a:rPr lang="en-US" altLang="zh-TW" sz="2200" dirty="0"/>
              <a:t>The VPD for NVMe Storage Device FRUs shall contain the required elements:</a:t>
            </a:r>
          </a:p>
          <a:p>
            <a:pPr lvl="2">
              <a:lnSpc>
                <a:spcPts val="2267"/>
              </a:lnSpc>
            </a:pPr>
            <a:endParaRPr lang="en-US" sz="1867" dirty="0"/>
          </a:p>
        </p:txBody>
      </p:sp>
      <p:sp>
        <p:nvSpPr>
          <p:cNvPr id="5" name="Slide Number Placeholder 4"/>
          <p:cNvSpPr>
            <a:spLocks noGrp="1"/>
          </p:cNvSpPr>
          <p:nvPr>
            <p:ph type="sldNum" sz="quarter" idx="4294967295"/>
          </p:nvPr>
        </p:nvSpPr>
        <p:spPr/>
        <p:txBody>
          <a:bodyPr/>
          <a:lstStyle/>
          <a:p>
            <a:pPr>
              <a:defRPr/>
            </a:pPr>
            <a:endParaRPr lang="en-US" altLang="en-US" dirty="0"/>
          </a:p>
          <a:p>
            <a:pPr>
              <a:defRPr/>
            </a:pPr>
            <a:endParaRPr lang="en-US" altLang="en-US" dirty="0"/>
          </a:p>
        </p:txBody>
      </p:sp>
      <p:pic>
        <p:nvPicPr>
          <p:cNvPr id="3" name="圖片 2">
            <a:extLst>
              <a:ext uri="{FF2B5EF4-FFF2-40B4-BE49-F238E27FC236}">
                <a16:creationId xmlns:a16="http://schemas.microsoft.com/office/drawing/2014/main" id="{D131713D-4EB1-425C-A6CB-06677EBBD3D6}"/>
              </a:ext>
            </a:extLst>
          </p:cNvPr>
          <p:cNvPicPr>
            <a:picLocks noChangeAspect="1"/>
          </p:cNvPicPr>
          <p:nvPr/>
        </p:nvPicPr>
        <p:blipFill>
          <a:blip r:embed="rId3"/>
          <a:stretch>
            <a:fillRect/>
          </a:stretch>
        </p:blipFill>
        <p:spPr>
          <a:xfrm>
            <a:off x="2701995" y="3943350"/>
            <a:ext cx="5713803" cy="2514600"/>
          </a:xfrm>
          <a:prstGeom prst="rect">
            <a:avLst/>
          </a:prstGeom>
        </p:spPr>
      </p:pic>
    </p:spTree>
    <p:extLst>
      <p:ext uri="{BB962C8B-B14F-4D97-AF65-F5344CB8AC3E}">
        <p14:creationId xmlns:p14="http://schemas.microsoft.com/office/powerpoint/2010/main" val="1920568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7919" y="2597621"/>
            <a:ext cx="6998452" cy="1766823"/>
          </a:xfrm>
          <a:prstGeom prst="rect">
            <a:avLst/>
          </a:prstGeom>
          <a:solidFill>
            <a:srgbClr val="7ED3F7"/>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a:defRPr/>
            </a:pPr>
            <a:r>
              <a:rPr kumimoji="0" lang="en-US" sz="2133" b="1" dirty="0" err="1">
                <a:solidFill>
                  <a:schemeClr val="tx1"/>
                </a:solidFill>
                <a:latin typeface="Verdana"/>
              </a:rPr>
              <a:t>NVMe</a:t>
            </a:r>
            <a:r>
              <a:rPr lang="en-US" altLang="en-US" sz="2133" b="1" baseline="30000" dirty="0">
                <a:solidFill>
                  <a:schemeClr val="tx1"/>
                </a:solidFill>
              </a:rPr>
              <a:t>TM </a:t>
            </a:r>
            <a:r>
              <a:rPr kumimoji="0" lang="en-US" sz="2133" b="1" dirty="0">
                <a:solidFill>
                  <a:schemeClr val="tx1"/>
                </a:solidFill>
                <a:latin typeface="Verdana"/>
              </a:rPr>
              <a:t>Base Specification</a:t>
            </a:r>
          </a:p>
          <a:p>
            <a:pPr algn="ctr" defTabSz="1219140" fontAlgn="auto">
              <a:spcBef>
                <a:spcPts val="0"/>
              </a:spcBef>
              <a:spcAft>
                <a:spcPts val="0"/>
              </a:spcAft>
              <a:defRPr/>
            </a:pPr>
            <a:endParaRPr kumimoji="0" lang="en-US" sz="1067" b="1" dirty="0">
              <a:solidFill>
                <a:schemeClr val="tx1"/>
              </a:solidFill>
              <a:latin typeface="Verdana"/>
            </a:endParaRPr>
          </a:p>
          <a:p>
            <a:pPr marL="990575" lvl="1" indent="-380990" defTabSz="1219140">
              <a:buFont typeface="Arial" panose="020B0604020202020204" pitchFamily="34" charset="0"/>
              <a:buChar char="•"/>
              <a:defRPr/>
            </a:pPr>
            <a:r>
              <a:rPr lang="en-US" sz="1867" dirty="0">
                <a:solidFill>
                  <a:schemeClr val="tx1"/>
                </a:solidFill>
                <a:latin typeface="Verdana"/>
              </a:rPr>
              <a:t>Current Base with removal of PCIe</a:t>
            </a:r>
            <a:r>
              <a:rPr lang="en-US" sz="1867" baseline="30000" dirty="0">
                <a:solidFill>
                  <a:schemeClr val="tx1"/>
                </a:solidFill>
              </a:rPr>
              <a:t> ®</a:t>
            </a:r>
            <a:r>
              <a:rPr lang="en-US" sz="1867" dirty="0">
                <a:solidFill>
                  <a:schemeClr val="tx1"/>
                </a:solidFill>
                <a:latin typeface="Verdana"/>
              </a:rPr>
              <a:t> specifics</a:t>
            </a:r>
          </a:p>
          <a:p>
            <a:pPr marL="990575" lvl="1" indent="-380990" defTabSz="1219140">
              <a:buFont typeface="Arial" panose="020B0604020202020204" pitchFamily="34" charset="0"/>
              <a:buChar char="•"/>
              <a:defRPr/>
            </a:pPr>
            <a:r>
              <a:rPr lang="en-US" sz="1867" dirty="0">
                <a:solidFill>
                  <a:schemeClr val="tx1"/>
                </a:solidFill>
                <a:latin typeface="Verdana"/>
              </a:rPr>
              <a:t>Integrate </a:t>
            </a:r>
            <a:r>
              <a:rPr lang="en-US" sz="1867" dirty="0" err="1">
                <a:solidFill>
                  <a:schemeClr val="tx1"/>
                </a:solidFill>
                <a:latin typeface="Verdana"/>
              </a:rPr>
              <a:t>NVMe-oF</a:t>
            </a:r>
            <a:r>
              <a:rPr lang="en-US" altLang="en-US" sz="1867" baseline="30000" dirty="0" err="1">
                <a:solidFill>
                  <a:schemeClr val="tx1"/>
                </a:solidFill>
              </a:rPr>
              <a:t>TM</a:t>
            </a:r>
            <a:r>
              <a:rPr lang="en-US" altLang="en-US" sz="1867" b="1" baseline="30000" dirty="0">
                <a:solidFill>
                  <a:schemeClr val="tx1"/>
                </a:solidFill>
              </a:rPr>
              <a:t> </a:t>
            </a:r>
            <a:r>
              <a:rPr lang="en-US" sz="1867" dirty="0">
                <a:solidFill>
                  <a:schemeClr val="tx1"/>
                </a:solidFill>
                <a:latin typeface="Verdana"/>
              </a:rPr>
              <a:t> content</a:t>
            </a:r>
          </a:p>
          <a:p>
            <a:pPr marL="1600160" lvl="2" indent="-380990" defTabSz="1219140">
              <a:buFont typeface="Arial" panose="020B0604020202020204" pitchFamily="34" charset="0"/>
              <a:buChar char="•"/>
              <a:defRPr/>
            </a:pPr>
            <a:r>
              <a:rPr lang="en-US" sz="1600" dirty="0">
                <a:solidFill>
                  <a:schemeClr val="tx1"/>
                </a:solidFill>
                <a:latin typeface="Verdana"/>
              </a:rPr>
              <a:t>Identify, SGLs, Capsules, Discovery, …</a:t>
            </a:r>
            <a:endParaRPr kumimoji="0" lang="en-US" sz="1467" dirty="0">
              <a:solidFill>
                <a:schemeClr val="tx1"/>
              </a:solidFill>
              <a:latin typeface="Verdana"/>
            </a:endParaRPr>
          </a:p>
        </p:txBody>
      </p:sp>
      <p:sp>
        <p:nvSpPr>
          <p:cNvPr id="2" name="Title 1"/>
          <p:cNvSpPr>
            <a:spLocks noGrp="1"/>
          </p:cNvSpPr>
          <p:nvPr>
            <p:ph type="title"/>
          </p:nvPr>
        </p:nvSpPr>
        <p:spPr/>
        <p:txBody>
          <a:bodyPr/>
          <a:lstStyle/>
          <a:p>
            <a:r>
              <a:rPr lang="en-US" b="1" dirty="0">
                <a:solidFill>
                  <a:schemeClr val="tx1"/>
                </a:solidFill>
              </a:rPr>
              <a:t>Optimizing the Specifications for Evolution</a:t>
            </a:r>
          </a:p>
        </p:txBody>
      </p:sp>
      <p:sp>
        <p:nvSpPr>
          <p:cNvPr id="7" name="Content Placeholder 6"/>
          <p:cNvSpPr>
            <a:spLocks noGrp="1"/>
          </p:cNvSpPr>
          <p:nvPr>
            <p:ph idx="1"/>
          </p:nvPr>
        </p:nvSpPr>
        <p:spPr>
          <a:xfrm>
            <a:off x="9050841" y="1700047"/>
            <a:ext cx="3002267" cy="3941043"/>
          </a:xfrm>
        </p:spPr>
        <p:txBody>
          <a:bodyPr>
            <a:normAutofit fontScale="92500" lnSpcReduction="10000"/>
          </a:bodyPr>
          <a:lstStyle/>
          <a:p>
            <a:pPr marL="243834" indent="-243834" defTabSz="365751">
              <a:buFont typeface="Arial" panose="020B0604020202020204" pitchFamily="34" charset="0"/>
              <a:buChar char="•"/>
            </a:pPr>
            <a:r>
              <a:rPr lang="en-US" dirty="0"/>
              <a:t>Adds Fabrics concepts as core to NVMe</a:t>
            </a:r>
          </a:p>
          <a:p>
            <a:pPr marL="243834" indent="-243834" defTabSz="365751">
              <a:buFont typeface="Arial" panose="020B0604020202020204" pitchFamily="34" charset="0"/>
              <a:buChar char="•"/>
            </a:pPr>
            <a:r>
              <a:rPr lang="en-US" dirty="0"/>
              <a:t>Eliminates duplication in data structures</a:t>
            </a:r>
          </a:p>
          <a:p>
            <a:pPr marL="243834" indent="-243834" defTabSz="365751">
              <a:buFont typeface="Arial" panose="020B0604020202020204" pitchFamily="34" charset="0"/>
              <a:buChar char="•"/>
            </a:pPr>
            <a:r>
              <a:rPr lang="en-US" dirty="0"/>
              <a:t>Integration of NVMe and NVMe-</a:t>
            </a:r>
            <a:r>
              <a:rPr lang="en-US" dirty="0" err="1"/>
              <a:t>oF</a:t>
            </a:r>
            <a:r>
              <a:rPr lang="en-US" dirty="0"/>
              <a:t> base functions</a:t>
            </a:r>
          </a:p>
          <a:p>
            <a:pPr marL="243834" indent="-243834" defTabSz="365751">
              <a:buFont typeface="Arial" panose="020B0604020202020204" pitchFamily="34" charset="0"/>
              <a:buChar char="•"/>
            </a:pPr>
            <a:r>
              <a:rPr lang="en-US" dirty="0"/>
              <a:t>Separate command set specs</a:t>
            </a:r>
          </a:p>
          <a:p>
            <a:pPr marL="243834" indent="-243834" defTabSz="365751">
              <a:buFont typeface="Arial" panose="020B0604020202020204" pitchFamily="34" charset="0"/>
              <a:buChar char="•"/>
            </a:pPr>
            <a:r>
              <a:rPr lang="en-US" dirty="0"/>
              <a:t>Modular transport mapping layer, including </a:t>
            </a:r>
            <a:r>
              <a:rPr lang="en-US" dirty="0" err="1"/>
              <a:t>PCIe</a:t>
            </a:r>
            <a:endParaRPr lang="en-US" dirty="0"/>
          </a:p>
        </p:txBody>
      </p:sp>
      <p:sp>
        <p:nvSpPr>
          <p:cNvPr id="41" name="Subtitle 40"/>
          <p:cNvSpPr>
            <a:spLocks noGrp="1"/>
          </p:cNvSpPr>
          <p:nvPr>
            <p:ph type="subTitle" idx="13"/>
          </p:nvPr>
        </p:nvSpPr>
        <p:spPr/>
        <p:txBody>
          <a:bodyPr/>
          <a:lstStyle/>
          <a:p>
            <a:r>
              <a:rPr lang="en-US" dirty="0"/>
              <a:t>Transport Separation, Command Set Extensibility, Fabrics Base Integration</a:t>
            </a:r>
          </a:p>
          <a:p>
            <a:endParaRPr lang="en-US" dirty="0"/>
          </a:p>
        </p:txBody>
      </p:sp>
      <p:sp>
        <p:nvSpPr>
          <p:cNvPr id="28" name="Rectangle 27"/>
          <p:cNvSpPr/>
          <p:nvPr/>
        </p:nvSpPr>
        <p:spPr>
          <a:xfrm>
            <a:off x="316671" y="1701266"/>
            <a:ext cx="1382573" cy="4207191"/>
          </a:xfrm>
          <a:prstGeom prst="rect">
            <a:avLst/>
          </a:prstGeom>
          <a:solidFill>
            <a:schemeClr val="accent2">
              <a:lumMod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1219140" fontAlgn="auto">
              <a:spcBef>
                <a:spcPts val="0"/>
              </a:spcBef>
              <a:spcAft>
                <a:spcPts val="0"/>
              </a:spcAft>
              <a:defRPr/>
            </a:pPr>
            <a:r>
              <a:rPr kumimoji="0" lang="en-US" dirty="0">
                <a:solidFill>
                  <a:prstClr val="white"/>
                </a:solidFill>
                <a:latin typeface="Verdana"/>
              </a:rPr>
              <a:t>NVMe Management Interface Specification</a:t>
            </a:r>
          </a:p>
        </p:txBody>
      </p:sp>
      <p:sp>
        <p:nvSpPr>
          <p:cNvPr id="30" name="Rectangle 29"/>
          <p:cNvSpPr/>
          <p:nvPr/>
        </p:nvSpPr>
        <p:spPr>
          <a:xfrm>
            <a:off x="2951339" y="4364441"/>
            <a:ext cx="1253420" cy="1544019"/>
          </a:xfrm>
          <a:prstGeom prst="rect">
            <a:avLst/>
          </a:prstGeom>
          <a:solidFill>
            <a:srgbClr val="00AB8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600" dirty="0">
                <a:solidFill>
                  <a:prstClr val="white"/>
                </a:solidFill>
                <a:latin typeface="Verdana"/>
              </a:rPr>
              <a:t>RDMA Transport Mapping</a:t>
            </a:r>
          </a:p>
        </p:txBody>
      </p:sp>
      <p:sp>
        <p:nvSpPr>
          <p:cNvPr id="33" name="Rectangle 32"/>
          <p:cNvSpPr/>
          <p:nvPr/>
        </p:nvSpPr>
        <p:spPr>
          <a:xfrm>
            <a:off x="1697918" y="1701265"/>
            <a:ext cx="1253420" cy="898795"/>
          </a:xfrm>
          <a:prstGeom prst="rect">
            <a:avLst/>
          </a:prstGeom>
          <a:solidFill>
            <a:schemeClr val="accent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Block IO </a:t>
            </a:r>
            <a:endParaRPr kumimoji="0" lang="en-US" sz="1100" i="1" dirty="0">
              <a:solidFill>
                <a:prstClr val="white"/>
              </a:solidFill>
              <a:latin typeface="Verdana"/>
            </a:endParaRPr>
          </a:p>
        </p:txBody>
      </p:sp>
      <p:sp>
        <p:nvSpPr>
          <p:cNvPr id="23" name="Rectangle 22"/>
          <p:cNvSpPr/>
          <p:nvPr/>
        </p:nvSpPr>
        <p:spPr>
          <a:xfrm>
            <a:off x="2959619" y="1701265"/>
            <a:ext cx="1253421" cy="898795"/>
          </a:xfrm>
          <a:prstGeom prst="rect">
            <a:avLst/>
          </a:prstGeom>
          <a:solidFill>
            <a:srgbClr val="7C7D7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Key Value</a:t>
            </a:r>
            <a:endParaRPr kumimoji="0" lang="en-US" sz="1100" i="1" dirty="0">
              <a:solidFill>
                <a:prstClr val="white"/>
              </a:solidFill>
              <a:latin typeface="Verdana"/>
            </a:endParaRPr>
          </a:p>
        </p:txBody>
      </p:sp>
      <p:sp>
        <p:nvSpPr>
          <p:cNvPr id="35" name="Rectangle 34"/>
          <p:cNvSpPr/>
          <p:nvPr/>
        </p:nvSpPr>
        <p:spPr>
          <a:xfrm>
            <a:off x="4213039" y="1700045"/>
            <a:ext cx="1577943" cy="898795"/>
          </a:xfrm>
          <a:prstGeom prst="rect">
            <a:avLst/>
          </a:prstGeom>
          <a:solidFill>
            <a:srgbClr val="7C7D7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Zoned Namespaces</a:t>
            </a:r>
            <a:endParaRPr kumimoji="0" lang="en-US" sz="1100" i="1" dirty="0">
              <a:solidFill>
                <a:prstClr val="white"/>
              </a:solidFill>
              <a:latin typeface="Verdana"/>
            </a:endParaRPr>
          </a:p>
        </p:txBody>
      </p:sp>
      <p:sp>
        <p:nvSpPr>
          <p:cNvPr id="36" name="Rectangle 35"/>
          <p:cNvSpPr/>
          <p:nvPr/>
        </p:nvSpPr>
        <p:spPr>
          <a:xfrm>
            <a:off x="1697919" y="4364440"/>
            <a:ext cx="1253420" cy="1544021"/>
          </a:xfrm>
          <a:prstGeom prst="rect">
            <a:avLst/>
          </a:prstGeom>
          <a:solidFill>
            <a:srgbClr val="0071C5"/>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600" dirty="0" err="1">
                <a:solidFill>
                  <a:prstClr val="white"/>
                </a:solidFill>
                <a:latin typeface="Verdana"/>
              </a:rPr>
              <a:t>PCIe</a:t>
            </a:r>
            <a:r>
              <a:rPr kumimoji="0" lang="en-US" sz="1600" dirty="0">
                <a:solidFill>
                  <a:prstClr val="white"/>
                </a:solidFill>
                <a:latin typeface="Verdana"/>
              </a:rPr>
              <a:t> Transport Mapping</a:t>
            </a:r>
          </a:p>
        </p:txBody>
      </p:sp>
      <p:sp>
        <p:nvSpPr>
          <p:cNvPr id="37" name="Rectangle 36"/>
          <p:cNvSpPr/>
          <p:nvPr/>
        </p:nvSpPr>
        <p:spPr>
          <a:xfrm>
            <a:off x="4204759" y="4364440"/>
            <a:ext cx="1253420" cy="1544019"/>
          </a:xfrm>
          <a:prstGeom prst="rect">
            <a:avLst/>
          </a:prstGeom>
          <a:solidFill>
            <a:srgbClr val="00AB8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600" dirty="0">
                <a:solidFill>
                  <a:prstClr val="white"/>
                </a:solidFill>
                <a:latin typeface="Verdana"/>
              </a:rPr>
              <a:t>TCP Transport Mapping</a:t>
            </a:r>
          </a:p>
        </p:txBody>
      </p:sp>
      <p:sp>
        <p:nvSpPr>
          <p:cNvPr id="39" name="TextBox 38"/>
          <p:cNvSpPr txBox="1"/>
          <p:nvPr/>
        </p:nvSpPr>
        <p:spPr>
          <a:xfrm>
            <a:off x="6397992" y="1904963"/>
            <a:ext cx="490309" cy="338554"/>
          </a:xfrm>
          <a:prstGeom prst="rect">
            <a:avLst/>
          </a:prstGeom>
          <a:noFill/>
        </p:spPr>
        <p:txBody>
          <a:bodyPr wrap="square" rtlCol="0" anchor="ctr">
            <a:spAutoFit/>
          </a:bodyPr>
          <a:lstStyle/>
          <a:p>
            <a:pPr defTabSz="1219170" fontAlgn="auto">
              <a:spcBef>
                <a:spcPts val="0"/>
              </a:spcBef>
              <a:spcAft>
                <a:spcPts val="0"/>
              </a:spcAft>
              <a:defRPr/>
            </a:pPr>
            <a:r>
              <a:rPr kumimoji="0" lang="en-US" sz="1600" b="1" dirty="0">
                <a:solidFill>
                  <a:prstClr val="black"/>
                </a:solidFill>
                <a:latin typeface="Verdana"/>
                <a:ea typeface="+mn-ea"/>
              </a:rPr>
              <a:t>…</a:t>
            </a:r>
          </a:p>
        </p:txBody>
      </p:sp>
      <p:sp>
        <p:nvSpPr>
          <p:cNvPr id="40" name="TextBox 39"/>
          <p:cNvSpPr txBox="1"/>
          <p:nvPr/>
        </p:nvSpPr>
        <p:spPr>
          <a:xfrm>
            <a:off x="6188835" y="5108085"/>
            <a:ext cx="490309" cy="338554"/>
          </a:xfrm>
          <a:prstGeom prst="rect">
            <a:avLst/>
          </a:prstGeom>
          <a:noFill/>
        </p:spPr>
        <p:txBody>
          <a:bodyPr wrap="square" rtlCol="0" anchor="ctr">
            <a:spAutoFit/>
          </a:bodyPr>
          <a:lstStyle/>
          <a:p>
            <a:pPr defTabSz="1219170" fontAlgn="auto">
              <a:spcBef>
                <a:spcPts val="0"/>
              </a:spcBef>
              <a:spcAft>
                <a:spcPts val="0"/>
              </a:spcAft>
              <a:defRPr/>
            </a:pPr>
            <a:r>
              <a:rPr kumimoji="0" lang="en-US" sz="1600" b="1" dirty="0">
                <a:solidFill>
                  <a:prstClr val="black"/>
                </a:solidFill>
                <a:latin typeface="Verdana"/>
                <a:ea typeface="+mn-ea"/>
              </a:rPr>
              <a:t>…</a:t>
            </a:r>
          </a:p>
        </p:txBody>
      </p:sp>
      <p:sp>
        <p:nvSpPr>
          <p:cNvPr id="43" name="Rectangle 42"/>
          <p:cNvSpPr/>
          <p:nvPr/>
        </p:nvSpPr>
        <p:spPr>
          <a:xfrm>
            <a:off x="7571400" y="1700045"/>
            <a:ext cx="1132269" cy="898795"/>
          </a:xfrm>
          <a:prstGeom prst="rect">
            <a:avLst/>
          </a:prstGeom>
          <a:solidFill>
            <a:srgbClr val="7C7D7D"/>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40" fontAlgn="auto">
              <a:spcBef>
                <a:spcPts val="0"/>
              </a:spcBef>
              <a:spcAft>
                <a:spcPts val="0"/>
              </a:spcAft>
              <a:defRPr/>
            </a:pPr>
            <a:r>
              <a:rPr kumimoji="0" lang="en-US" sz="1400" dirty="0">
                <a:solidFill>
                  <a:prstClr val="white"/>
                </a:solidFill>
                <a:latin typeface="Verdana"/>
              </a:rPr>
              <a:t>TBD</a:t>
            </a:r>
            <a:endParaRPr kumimoji="0" lang="en-US" sz="1100" i="1" dirty="0">
              <a:solidFill>
                <a:prstClr val="white"/>
              </a:solidFill>
              <a:latin typeface="Verdana"/>
            </a:endParaRPr>
          </a:p>
        </p:txBody>
      </p:sp>
      <p:sp>
        <p:nvSpPr>
          <p:cNvPr id="44" name="Rectangle 43"/>
          <p:cNvSpPr/>
          <p:nvPr/>
        </p:nvSpPr>
        <p:spPr>
          <a:xfrm>
            <a:off x="7446601" y="4372460"/>
            <a:ext cx="1253420" cy="1544019"/>
          </a:xfrm>
          <a:prstGeom prst="rect">
            <a:avLst/>
          </a:prstGeom>
          <a:solidFill>
            <a:srgbClr val="00AB8E"/>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1219140" fontAlgn="auto">
              <a:spcBef>
                <a:spcPts val="0"/>
              </a:spcBef>
              <a:spcAft>
                <a:spcPts val="0"/>
              </a:spcAft>
              <a:defRPr/>
            </a:pPr>
            <a:r>
              <a:rPr kumimoji="0" lang="en-US" sz="1600" dirty="0">
                <a:solidFill>
                  <a:prstClr val="white"/>
                </a:solidFill>
                <a:latin typeface="Verdana"/>
              </a:rPr>
              <a:t>TBD</a:t>
            </a:r>
          </a:p>
        </p:txBody>
      </p:sp>
      <p:sp>
        <p:nvSpPr>
          <p:cNvPr id="3" name="Rectangle 2">
            <a:extLst>
              <a:ext uri="{FF2B5EF4-FFF2-40B4-BE49-F238E27FC236}">
                <a16:creationId xmlns:a16="http://schemas.microsoft.com/office/drawing/2014/main" id="{A20803A4-FACF-4D15-BB6D-215A55753EFF}"/>
              </a:ext>
            </a:extLst>
          </p:cNvPr>
          <p:cNvSpPr/>
          <p:nvPr/>
        </p:nvSpPr>
        <p:spPr>
          <a:xfrm>
            <a:off x="1697919" y="2597620"/>
            <a:ext cx="6998452" cy="1774835"/>
          </a:xfrm>
          <a:prstGeom prst="rect">
            <a:avLst/>
          </a:prstGeom>
          <a:noFill/>
          <a:ln w="38100">
            <a:solidFill>
              <a:srgbClr val="C750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543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161074"/>
            <a:ext cx="10972800" cy="1158240"/>
          </a:xfrm>
        </p:spPr>
        <p:txBody>
          <a:bodyPr/>
          <a:lstStyle/>
          <a:p>
            <a:r>
              <a:rPr lang="en-US" sz="3200" dirty="0" err="1"/>
              <a:t>NVMe</a:t>
            </a:r>
            <a:r>
              <a:rPr lang="en-US" sz="3200" dirty="0"/>
              <a:t>-MI</a:t>
            </a:r>
            <a:r>
              <a:rPr lang="en-US" altLang="en-US" sz="3200" baseline="30000" dirty="0"/>
              <a:t>TM</a:t>
            </a:r>
            <a:r>
              <a:rPr lang="en-US" sz="3200" dirty="0"/>
              <a:t> Out-of-Band Protocol Layering</a:t>
            </a:r>
          </a:p>
        </p:txBody>
      </p:sp>
      <p:pic>
        <p:nvPicPr>
          <p:cNvPr id="3" name="Picture 2">
            <a:extLst>
              <a:ext uri="{FF2B5EF4-FFF2-40B4-BE49-F238E27FC236}">
                <a16:creationId xmlns:a16="http://schemas.microsoft.com/office/drawing/2014/main" id="{423785FB-D009-4B76-B396-08D2FC096AF6}"/>
              </a:ext>
            </a:extLst>
          </p:cNvPr>
          <p:cNvPicPr>
            <a:picLocks noChangeAspect="1"/>
          </p:cNvPicPr>
          <p:nvPr/>
        </p:nvPicPr>
        <p:blipFill>
          <a:blip r:embed="rId3"/>
          <a:stretch>
            <a:fillRect/>
          </a:stretch>
        </p:blipFill>
        <p:spPr>
          <a:xfrm>
            <a:off x="1762506" y="1467803"/>
            <a:ext cx="8662756" cy="4978400"/>
          </a:xfrm>
          <a:prstGeom prst="rect">
            <a:avLst/>
          </a:prstGeom>
        </p:spPr>
      </p:pic>
    </p:spTree>
    <p:extLst>
      <p:ext uri="{BB962C8B-B14F-4D97-AF65-F5344CB8AC3E}">
        <p14:creationId xmlns:p14="http://schemas.microsoft.com/office/powerpoint/2010/main" val="1451132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8217"/>
            <a:ext cx="10972800" cy="1158240"/>
          </a:xfrm>
        </p:spPr>
        <p:txBody>
          <a:bodyPr/>
          <a:lstStyle/>
          <a:p>
            <a:r>
              <a:rPr lang="en-US" sz="3200" dirty="0"/>
              <a:t>Out-of-Band Management and NVMe-MI</a:t>
            </a:r>
            <a:r>
              <a:rPr lang="en-US" altLang="en-US" sz="3200" baseline="30000" dirty="0"/>
              <a:t>TM</a:t>
            </a:r>
            <a:r>
              <a:rPr lang="en-US" sz="3200" dirty="0"/>
              <a:t> in 1.0</a:t>
            </a:r>
          </a:p>
        </p:txBody>
      </p:sp>
      <p:sp>
        <p:nvSpPr>
          <p:cNvPr id="4" name="Content Placeholder 2"/>
          <p:cNvSpPr>
            <a:spLocks noGrp="1"/>
          </p:cNvSpPr>
          <p:nvPr>
            <p:ph sz="quarter" idx="13"/>
          </p:nvPr>
        </p:nvSpPr>
        <p:spPr>
          <a:xfrm>
            <a:off x="345188" y="1347767"/>
            <a:ext cx="10970683" cy="5098436"/>
          </a:xfrm>
        </p:spPr>
        <p:txBody>
          <a:bodyPr/>
          <a:lstStyle/>
          <a:p>
            <a:pPr lvl="1"/>
            <a:r>
              <a:rPr lang="en-US" sz="2000" b="1" dirty="0">
                <a:latin typeface="+mn-lt"/>
                <a:ea typeface="ＭＳ Ｐゴシック" pitchFamily="34" charset="-128"/>
                <a:cs typeface="Arial" charset="0"/>
              </a:rPr>
              <a:t>Out-of-Band Management </a:t>
            </a:r>
            <a:r>
              <a:rPr lang="en-US" sz="2133" dirty="0">
                <a:latin typeface="Arial" charset="0"/>
                <a:ea typeface="ＭＳ Ｐゴシック" pitchFamily="34" charset="-128"/>
                <a:cs typeface="Arial" charset="0"/>
              </a:rPr>
              <a:t>– </a:t>
            </a:r>
            <a:r>
              <a:rPr lang="en-US" sz="1600" dirty="0">
                <a:latin typeface="Arial" charset="0"/>
                <a:ea typeface="ＭＳ Ｐゴシック" pitchFamily="34" charset="-128"/>
                <a:cs typeface="Arial" charset="0"/>
              </a:rPr>
              <a:t>Management that operates with hardware resources and components that are </a:t>
            </a:r>
            <a:r>
              <a:rPr lang="en-US" sz="1600" b="1" i="1" dirty="0">
                <a:latin typeface="Arial" charset="0"/>
                <a:ea typeface="ＭＳ Ｐゴシック" pitchFamily="34" charset="-128"/>
                <a:cs typeface="Arial" charset="0"/>
              </a:rPr>
              <a:t>independent of the host operating system control</a:t>
            </a:r>
          </a:p>
          <a:p>
            <a:pPr lvl="1"/>
            <a:endParaRPr lang="en-US" sz="2133" b="1" dirty="0">
              <a:latin typeface="Arial" charset="0"/>
              <a:ea typeface="ＭＳ Ｐゴシック" pitchFamily="34" charset="-128"/>
              <a:cs typeface="Arial" charset="0"/>
            </a:endParaRPr>
          </a:p>
          <a:p>
            <a:pPr lvl="1"/>
            <a:r>
              <a:rPr lang="en-US" sz="2000" b="1" dirty="0">
                <a:latin typeface="+mn-lt"/>
                <a:ea typeface="ＭＳ Ｐゴシック" pitchFamily="34" charset="-128"/>
                <a:cs typeface="Arial" charset="0"/>
              </a:rPr>
              <a:t>NVMe Out-of-Band Management</a:t>
            </a:r>
            <a:r>
              <a:rPr lang="zh-TW" altLang="en-US" sz="2000" b="1" dirty="0">
                <a:latin typeface="+mn-lt"/>
                <a:ea typeface="ＭＳ Ｐゴシック" pitchFamily="34" charset="-128"/>
                <a:cs typeface="Arial" charset="0"/>
              </a:rPr>
              <a:t> </a:t>
            </a:r>
            <a:r>
              <a:rPr lang="en-US" sz="2000" b="1" dirty="0">
                <a:latin typeface="+mn-lt"/>
                <a:ea typeface="ＭＳ Ｐゴシック" pitchFamily="34" charset="-128"/>
                <a:cs typeface="Arial" charset="0"/>
              </a:rPr>
              <a:t>Interfaces</a:t>
            </a:r>
          </a:p>
          <a:p>
            <a:pPr lvl="2"/>
            <a:r>
              <a:rPr lang="en-US" sz="1600" dirty="0">
                <a:latin typeface="Arial" charset="0"/>
                <a:ea typeface="ＭＳ Ｐゴシック" pitchFamily="34" charset="-128"/>
                <a:cs typeface="Arial" charset="0"/>
              </a:rPr>
              <a:t>SMBus/I2C</a:t>
            </a:r>
          </a:p>
          <a:p>
            <a:pPr lvl="2"/>
            <a:r>
              <a:rPr lang="en-US" sz="1600" dirty="0">
                <a:latin typeface="Arial" charset="0"/>
                <a:ea typeface="ＭＳ Ｐゴシック" pitchFamily="34" charset="-128"/>
                <a:cs typeface="Arial" charset="0"/>
              </a:rPr>
              <a:t>PCIe Vendor Defined Messages (VDM)</a:t>
            </a:r>
          </a:p>
          <a:p>
            <a:pPr marL="0" lvl="1" indent="0">
              <a:buNone/>
            </a:pPr>
            <a:endParaRPr lang="en-US" dirty="0"/>
          </a:p>
        </p:txBody>
      </p:sp>
      <p:pic>
        <p:nvPicPr>
          <p:cNvPr id="5" name="Picture 4"/>
          <p:cNvPicPr>
            <a:picLocks noChangeAspect="1"/>
          </p:cNvPicPr>
          <p:nvPr/>
        </p:nvPicPr>
        <p:blipFill>
          <a:blip r:embed="rId3"/>
          <a:stretch>
            <a:fillRect/>
          </a:stretch>
        </p:blipFill>
        <p:spPr>
          <a:xfrm>
            <a:off x="5519103" y="2027165"/>
            <a:ext cx="5928604" cy="4642618"/>
          </a:xfrm>
          <a:prstGeom prst="rect">
            <a:avLst/>
          </a:prstGeom>
        </p:spPr>
      </p:pic>
    </p:spTree>
    <p:extLst>
      <p:ext uri="{BB962C8B-B14F-4D97-AF65-F5344CB8AC3E}">
        <p14:creationId xmlns:p14="http://schemas.microsoft.com/office/powerpoint/2010/main" val="31197340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0661"/>
            <a:ext cx="10972800" cy="1158240"/>
          </a:xfrm>
        </p:spPr>
        <p:txBody>
          <a:bodyPr/>
          <a:lstStyle/>
          <a:p>
            <a:r>
              <a:rPr lang="en-US" sz="3200" dirty="0"/>
              <a:t>In-Band Management and </a:t>
            </a:r>
            <a:r>
              <a:rPr lang="en-US" sz="3200" dirty="0" err="1"/>
              <a:t>NVMe</a:t>
            </a:r>
            <a:r>
              <a:rPr lang="en-US" sz="3200" dirty="0"/>
              <a:t>-MI</a:t>
            </a:r>
            <a:r>
              <a:rPr lang="en-US" altLang="en-US" sz="3200" baseline="30000" dirty="0"/>
              <a:t>TM</a:t>
            </a:r>
            <a:r>
              <a:rPr lang="en-US" sz="3200" dirty="0"/>
              <a:t> in 1.1 </a:t>
            </a:r>
          </a:p>
        </p:txBody>
      </p:sp>
      <p:sp>
        <p:nvSpPr>
          <p:cNvPr id="9" name="Content Placeholder 8"/>
          <p:cNvSpPr>
            <a:spLocks noGrp="1"/>
          </p:cNvSpPr>
          <p:nvPr>
            <p:ph sz="quarter" idx="13"/>
          </p:nvPr>
        </p:nvSpPr>
        <p:spPr>
          <a:xfrm>
            <a:off x="6454775" y="1498601"/>
            <a:ext cx="5278967" cy="4567767"/>
          </a:xfrm>
        </p:spPr>
        <p:txBody>
          <a:bodyPr/>
          <a:lstStyle/>
          <a:p>
            <a:pPr lvl="1"/>
            <a:r>
              <a:rPr lang="en-US" sz="1800" dirty="0"/>
              <a:t>In-band mechanism allows application to tunnel </a:t>
            </a:r>
            <a:r>
              <a:rPr lang="en-US" sz="1800" dirty="0" err="1"/>
              <a:t>NVMe</a:t>
            </a:r>
            <a:r>
              <a:rPr lang="en-US" sz="1800" dirty="0"/>
              <a:t>-MI commands through </a:t>
            </a:r>
            <a:r>
              <a:rPr lang="en-US" sz="1800" dirty="0" err="1"/>
              <a:t>NVMe</a:t>
            </a:r>
            <a:r>
              <a:rPr lang="en-US" altLang="en-US" sz="1800" baseline="30000" dirty="0"/>
              <a:t> </a:t>
            </a:r>
            <a:r>
              <a:rPr lang="en-US" sz="1800" dirty="0"/>
              <a:t>driver</a:t>
            </a:r>
          </a:p>
          <a:p>
            <a:pPr lvl="2"/>
            <a:r>
              <a:rPr lang="en-US" sz="1600" dirty="0"/>
              <a:t>Two new NVMe Admin commands</a:t>
            </a:r>
          </a:p>
          <a:p>
            <a:pPr lvl="3"/>
            <a:r>
              <a:rPr lang="en-US" sz="1600" dirty="0"/>
              <a:t>NVMe-MI Send</a:t>
            </a:r>
          </a:p>
          <a:p>
            <a:pPr lvl="3"/>
            <a:r>
              <a:rPr lang="en-US" sz="1600" dirty="0"/>
              <a:t>NVMe-MI Receive</a:t>
            </a:r>
          </a:p>
          <a:p>
            <a:pPr lvl="1"/>
            <a:r>
              <a:rPr lang="en-US" sz="1800" dirty="0"/>
              <a:t>Benefits</a:t>
            </a:r>
          </a:p>
          <a:p>
            <a:pPr lvl="2"/>
            <a:r>
              <a:rPr lang="en-US" sz="1600" dirty="0"/>
              <a:t>Provides management capabilities not available in-band via </a:t>
            </a:r>
            <a:r>
              <a:rPr lang="en-US" sz="1600" dirty="0" err="1"/>
              <a:t>NVMe</a:t>
            </a:r>
            <a:r>
              <a:rPr lang="en-US" sz="1600" dirty="0"/>
              <a:t> commands</a:t>
            </a:r>
          </a:p>
          <a:p>
            <a:pPr lvl="3"/>
            <a:r>
              <a:rPr lang="en-US" sz="1600" dirty="0"/>
              <a:t>Efficient NVM Subsystem health status reporting</a:t>
            </a:r>
          </a:p>
          <a:p>
            <a:pPr lvl="3"/>
            <a:r>
              <a:rPr lang="en-US" sz="1600" dirty="0"/>
              <a:t>Ability to manage NVMe at a FRU level</a:t>
            </a:r>
            <a:r>
              <a:rPr lang="zh-TW" altLang="en-US" sz="1600" dirty="0"/>
              <a:t>  </a:t>
            </a:r>
            <a:r>
              <a:rPr lang="en-US" sz="1600" dirty="0"/>
              <a:t>Vital Product Data (VPD) access</a:t>
            </a:r>
          </a:p>
          <a:p>
            <a:pPr lvl="3"/>
            <a:r>
              <a:rPr lang="en-US" sz="1600" dirty="0"/>
              <a:t>Enclosure management</a:t>
            </a:r>
          </a:p>
        </p:txBody>
      </p:sp>
      <p:pic>
        <p:nvPicPr>
          <p:cNvPr id="3" name="Picture 2"/>
          <p:cNvPicPr>
            <a:picLocks noChangeAspect="1"/>
          </p:cNvPicPr>
          <p:nvPr/>
        </p:nvPicPr>
        <p:blipFill>
          <a:blip r:embed="rId3"/>
          <a:stretch>
            <a:fillRect/>
          </a:stretch>
        </p:blipFill>
        <p:spPr>
          <a:xfrm>
            <a:off x="437243" y="1408750"/>
            <a:ext cx="6017532" cy="4747467"/>
          </a:xfrm>
          <a:prstGeom prst="rect">
            <a:avLst/>
          </a:prstGeom>
        </p:spPr>
      </p:pic>
    </p:spTree>
    <p:extLst>
      <p:ext uri="{BB962C8B-B14F-4D97-AF65-F5344CB8AC3E}">
        <p14:creationId xmlns:p14="http://schemas.microsoft.com/office/powerpoint/2010/main" val="37315223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780" y="399620"/>
            <a:ext cx="9520320" cy="719389"/>
          </a:xfrm>
        </p:spPr>
        <p:txBody>
          <a:bodyPr/>
          <a:lstStyle/>
          <a:p>
            <a:r>
              <a:rPr lang="en-US" dirty="0"/>
              <a:t>NVM Subsystem Architectural Model</a:t>
            </a:r>
          </a:p>
        </p:txBody>
      </p:sp>
      <p:sp>
        <p:nvSpPr>
          <p:cNvPr id="6" name="Content Placeholder 2"/>
          <p:cNvSpPr>
            <a:spLocks noGrp="1"/>
          </p:cNvSpPr>
          <p:nvPr>
            <p:ph sz="quarter" idx="10"/>
          </p:nvPr>
        </p:nvSpPr>
        <p:spPr>
          <a:xfrm>
            <a:off x="264193" y="1326179"/>
            <a:ext cx="10608399" cy="1266709"/>
          </a:xfrm>
          <a:prstGeom prst="rect">
            <a:avLst/>
          </a:prstGeom>
        </p:spPr>
        <p:txBody>
          <a:bodyPr>
            <a:normAutofit/>
          </a:bodyPr>
          <a:lstStyle/>
          <a:p>
            <a:pPr marL="952485" lvl="1" indent="-342900"/>
            <a:r>
              <a:rPr lang="en-US" b="1" dirty="0">
                <a:latin typeface="+mn-lt"/>
                <a:ea typeface="ＭＳ Ｐゴシック" pitchFamily="34" charset="-128"/>
                <a:cs typeface="Arial" charset="0"/>
              </a:rPr>
              <a:t>NVM Subsystem </a:t>
            </a:r>
            <a:r>
              <a:rPr lang="en-US" sz="2133" dirty="0">
                <a:latin typeface="Arial" charset="0"/>
                <a:ea typeface="ＭＳ Ｐゴシック" pitchFamily="34" charset="-128"/>
                <a:cs typeface="Arial" charset="0"/>
              </a:rPr>
              <a:t>- </a:t>
            </a:r>
            <a:r>
              <a:rPr lang="en-US" sz="1600" dirty="0">
                <a:latin typeface="+mn-lt"/>
                <a:ea typeface="ＭＳ Ｐゴシック" pitchFamily="34" charset="-128"/>
                <a:cs typeface="Arial" charset="0"/>
              </a:rPr>
              <a:t>NVMe-MI extends the definition of an NVM Subsystem defined in the NVM Express specification (e.g., by adding a Management Endpoint, Controller Management Interface, etc.). NVMe Enclosures and NVMe Storages devices that are not Carriers have one or more NVM Subsystems. Carriers have zero or more NVM Subsystems.</a:t>
            </a:r>
          </a:p>
          <a:p>
            <a:pPr marL="0" lvl="1" indent="0">
              <a:buNone/>
            </a:pPr>
            <a:endParaRPr lang="en-US" dirty="0"/>
          </a:p>
        </p:txBody>
      </p:sp>
      <p:sp>
        <p:nvSpPr>
          <p:cNvPr id="8" name="Content Placeholder 2"/>
          <p:cNvSpPr txBox="1">
            <a:spLocks/>
          </p:cNvSpPr>
          <p:nvPr/>
        </p:nvSpPr>
        <p:spPr bwMode="auto">
          <a:xfrm>
            <a:off x="859468" y="5739858"/>
            <a:ext cx="4104636" cy="718522"/>
          </a:xfrm>
          <a:prstGeom prst="rect">
            <a:avLst/>
          </a:prstGeom>
          <a:noFill/>
          <a:ln w="9525">
            <a:noFill/>
            <a:miter lim="800000"/>
            <a:headEnd/>
            <a:tailEnd/>
          </a:ln>
        </p:spPr>
        <p:txBody>
          <a:bodyPr/>
          <a:lstStyle/>
          <a:p>
            <a:pPr marL="457189" indent="-457189" algn="ctr" eaLnBrk="0" hangingPunct="0">
              <a:spcBef>
                <a:spcPct val="20000"/>
              </a:spcBef>
              <a:spcAft>
                <a:spcPts val="1600"/>
              </a:spcAft>
              <a:defRPr/>
            </a:pPr>
            <a:r>
              <a:rPr lang="en-US" sz="1867" b="1" kern="0" dirty="0">
                <a:solidFill>
                  <a:schemeClr val="tx1">
                    <a:lumMod val="65000"/>
                    <a:lumOff val="35000"/>
                  </a:schemeClr>
                </a:solidFill>
                <a:latin typeface="Tahoma" pitchFamily="34" charset="0"/>
                <a:ea typeface="Tahoma" pitchFamily="34" charset="0"/>
                <a:cs typeface="Tahoma" pitchFamily="34" charset="0"/>
              </a:rPr>
              <a:t>   NVM Subsystem Associated with Single PCIe Port</a:t>
            </a:r>
          </a:p>
        </p:txBody>
      </p:sp>
      <p:sp>
        <p:nvSpPr>
          <p:cNvPr id="9" name="Content Placeholder 2"/>
          <p:cNvSpPr txBox="1">
            <a:spLocks/>
          </p:cNvSpPr>
          <p:nvPr/>
        </p:nvSpPr>
        <p:spPr bwMode="auto">
          <a:xfrm>
            <a:off x="5390850" y="5739858"/>
            <a:ext cx="5598308" cy="582044"/>
          </a:xfrm>
          <a:prstGeom prst="rect">
            <a:avLst/>
          </a:prstGeom>
          <a:noFill/>
          <a:ln w="9525">
            <a:noFill/>
            <a:miter lim="800000"/>
            <a:headEnd/>
            <a:tailEnd/>
          </a:ln>
        </p:spPr>
        <p:txBody>
          <a:bodyPr/>
          <a:lstStyle/>
          <a:p>
            <a:pPr marL="457189" indent="-457189" algn="ctr" eaLnBrk="0" hangingPunct="0">
              <a:spcBef>
                <a:spcPct val="20000"/>
              </a:spcBef>
              <a:spcAft>
                <a:spcPts val="1600"/>
              </a:spcAft>
              <a:defRPr/>
            </a:pPr>
            <a:r>
              <a:rPr lang="en-US" sz="1867" b="1" kern="0" dirty="0">
                <a:solidFill>
                  <a:schemeClr val="tx1">
                    <a:lumMod val="65000"/>
                    <a:lumOff val="35000"/>
                  </a:schemeClr>
                </a:solidFill>
                <a:latin typeface="Tahoma" pitchFamily="34" charset="0"/>
                <a:ea typeface="Tahoma" pitchFamily="34" charset="0"/>
                <a:cs typeface="Tahoma" pitchFamily="34" charset="0"/>
              </a:rPr>
              <a:t>NVM Subsystem with Dual Ported PCIe Ports and an SMBus/I2C Port</a:t>
            </a:r>
          </a:p>
        </p:txBody>
      </p:sp>
      <p:pic>
        <p:nvPicPr>
          <p:cNvPr id="3" name="圖片 2">
            <a:extLst>
              <a:ext uri="{FF2B5EF4-FFF2-40B4-BE49-F238E27FC236}">
                <a16:creationId xmlns:a16="http://schemas.microsoft.com/office/drawing/2014/main" id="{1D63069E-B986-4064-B568-6C85791A11FE}"/>
              </a:ext>
            </a:extLst>
          </p:cNvPr>
          <p:cNvPicPr>
            <a:picLocks noChangeAspect="1"/>
          </p:cNvPicPr>
          <p:nvPr/>
        </p:nvPicPr>
        <p:blipFill>
          <a:blip r:embed="rId2"/>
          <a:stretch>
            <a:fillRect/>
          </a:stretch>
        </p:blipFill>
        <p:spPr>
          <a:xfrm>
            <a:off x="1091380" y="2569628"/>
            <a:ext cx="3640811" cy="3170230"/>
          </a:xfrm>
          <a:prstGeom prst="rect">
            <a:avLst/>
          </a:prstGeom>
        </p:spPr>
      </p:pic>
      <p:pic>
        <p:nvPicPr>
          <p:cNvPr id="11" name="圖片 10">
            <a:extLst>
              <a:ext uri="{FF2B5EF4-FFF2-40B4-BE49-F238E27FC236}">
                <a16:creationId xmlns:a16="http://schemas.microsoft.com/office/drawing/2014/main" id="{0557869F-E5CF-4165-A5C6-064281D70EA7}"/>
              </a:ext>
            </a:extLst>
          </p:cNvPr>
          <p:cNvPicPr>
            <a:picLocks noChangeAspect="1"/>
          </p:cNvPicPr>
          <p:nvPr/>
        </p:nvPicPr>
        <p:blipFill>
          <a:blip r:embed="rId3"/>
          <a:stretch>
            <a:fillRect/>
          </a:stretch>
        </p:blipFill>
        <p:spPr>
          <a:xfrm>
            <a:off x="4536236" y="2971107"/>
            <a:ext cx="7307536" cy="2775635"/>
          </a:xfrm>
          <a:prstGeom prst="rect">
            <a:avLst/>
          </a:prstGeom>
        </p:spPr>
      </p:pic>
    </p:spTree>
    <p:extLst>
      <p:ext uri="{BB962C8B-B14F-4D97-AF65-F5344CB8AC3E}">
        <p14:creationId xmlns:p14="http://schemas.microsoft.com/office/powerpoint/2010/main" val="354897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6"/>
            <a:ext cx="7936015" cy="882953"/>
          </a:xfrm>
        </p:spPr>
        <p:txBody>
          <a:bodyPr/>
          <a:lstStyle/>
          <a:p>
            <a:r>
              <a:rPr lang="en-US" sz="3200" dirty="0"/>
              <a:t>NVMe Storage Device Architectural Model</a:t>
            </a:r>
          </a:p>
        </p:txBody>
      </p:sp>
      <p:pic>
        <p:nvPicPr>
          <p:cNvPr id="5" name="Picture 4">
            <a:extLst>
              <a:ext uri="{FF2B5EF4-FFF2-40B4-BE49-F238E27FC236}">
                <a16:creationId xmlns:a16="http://schemas.microsoft.com/office/drawing/2014/main" id="{4014EE55-5A2B-4D9A-B966-0908DA58F3B7}"/>
              </a:ext>
            </a:extLst>
          </p:cNvPr>
          <p:cNvPicPr>
            <a:picLocks noChangeAspect="1"/>
          </p:cNvPicPr>
          <p:nvPr/>
        </p:nvPicPr>
        <p:blipFill>
          <a:blip r:embed="rId3"/>
          <a:stretch>
            <a:fillRect/>
          </a:stretch>
        </p:blipFill>
        <p:spPr>
          <a:xfrm>
            <a:off x="6249736" y="4698088"/>
            <a:ext cx="2293763" cy="1948128"/>
          </a:xfrm>
          <a:prstGeom prst="rect">
            <a:avLst/>
          </a:prstGeom>
        </p:spPr>
      </p:pic>
      <p:pic>
        <p:nvPicPr>
          <p:cNvPr id="10" name="Picture 9">
            <a:extLst>
              <a:ext uri="{FF2B5EF4-FFF2-40B4-BE49-F238E27FC236}">
                <a16:creationId xmlns:a16="http://schemas.microsoft.com/office/drawing/2014/main" id="{45E155EC-9E1E-4FEF-84FB-0C82E9CB30BC}"/>
              </a:ext>
            </a:extLst>
          </p:cNvPr>
          <p:cNvPicPr>
            <a:picLocks noChangeAspect="1"/>
          </p:cNvPicPr>
          <p:nvPr/>
        </p:nvPicPr>
        <p:blipFill>
          <a:blip r:embed="rId4"/>
          <a:stretch>
            <a:fillRect/>
          </a:stretch>
        </p:blipFill>
        <p:spPr>
          <a:xfrm>
            <a:off x="1277332" y="4846445"/>
            <a:ext cx="2743200" cy="1799771"/>
          </a:xfrm>
          <a:prstGeom prst="rect">
            <a:avLst/>
          </a:prstGeom>
        </p:spPr>
      </p:pic>
      <p:sp>
        <p:nvSpPr>
          <p:cNvPr id="11" name="Content Placeholder 2">
            <a:extLst>
              <a:ext uri="{FF2B5EF4-FFF2-40B4-BE49-F238E27FC236}">
                <a16:creationId xmlns:a16="http://schemas.microsoft.com/office/drawing/2014/main" id="{27DFC839-8E98-4F32-BBA1-DBB59E65442B}"/>
              </a:ext>
            </a:extLst>
          </p:cNvPr>
          <p:cNvSpPr>
            <a:spLocks noGrp="1"/>
          </p:cNvSpPr>
          <p:nvPr>
            <p:ph sz="quarter" idx="13"/>
          </p:nvPr>
        </p:nvSpPr>
        <p:spPr>
          <a:xfrm>
            <a:off x="610659" y="1294750"/>
            <a:ext cx="10969625" cy="601783"/>
          </a:xfrm>
        </p:spPr>
        <p:txBody>
          <a:bodyPr>
            <a:normAutofit lnSpcReduction="10000"/>
          </a:bodyPr>
          <a:lstStyle/>
          <a:p>
            <a:pPr lvl="1"/>
            <a:r>
              <a:rPr lang="en-US" sz="2000" b="1" dirty="0">
                <a:latin typeface="Arial" charset="0"/>
                <a:ea typeface="ＭＳ Ｐゴシック" pitchFamily="34" charset="-128"/>
                <a:cs typeface="Arial" charset="0"/>
              </a:rPr>
              <a:t>NVMe Storage Device </a:t>
            </a:r>
            <a:r>
              <a:rPr lang="en-US" sz="1600" dirty="0">
                <a:latin typeface="Arial" charset="0"/>
                <a:ea typeface="ＭＳ Ｐゴシック" pitchFamily="34" charset="-128"/>
                <a:cs typeface="Arial" charset="0"/>
              </a:rPr>
              <a:t>– </a:t>
            </a:r>
            <a:r>
              <a:rPr lang="en-US" sz="1600" dirty="0"/>
              <a:t>A logical or physical component, device, or assembly that contains at least one NVM Subsystem or Expansion Connector, at least one Upstream Connector, and at least one FRU Information Device. </a:t>
            </a:r>
            <a:endParaRPr lang="en-US" dirty="0">
              <a:latin typeface="Arial" charset="0"/>
              <a:ea typeface="ＭＳ Ｐゴシック" pitchFamily="34" charset="-128"/>
              <a:cs typeface="Arial" charset="0"/>
            </a:endParaRPr>
          </a:p>
        </p:txBody>
      </p:sp>
      <p:pic>
        <p:nvPicPr>
          <p:cNvPr id="3" name="圖片 2">
            <a:extLst>
              <a:ext uri="{FF2B5EF4-FFF2-40B4-BE49-F238E27FC236}">
                <a16:creationId xmlns:a16="http://schemas.microsoft.com/office/drawing/2014/main" id="{75C857C6-3FE0-41A4-8142-863A52A8FFCB}"/>
              </a:ext>
            </a:extLst>
          </p:cNvPr>
          <p:cNvPicPr>
            <a:picLocks noChangeAspect="1"/>
          </p:cNvPicPr>
          <p:nvPr/>
        </p:nvPicPr>
        <p:blipFill>
          <a:blip r:embed="rId5"/>
          <a:stretch>
            <a:fillRect/>
          </a:stretch>
        </p:blipFill>
        <p:spPr>
          <a:xfrm>
            <a:off x="1063058" y="1928285"/>
            <a:ext cx="2957474" cy="2874905"/>
          </a:xfrm>
          <a:prstGeom prst="rect">
            <a:avLst/>
          </a:prstGeom>
        </p:spPr>
      </p:pic>
      <p:pic>
        <p:nvPicPr>
          <p:cNvPr id="4" name="圖片 3">
            <a:extLst>
              <a:ext uri="{FF2B5EF4-FFF2-40B4-BE49-F238E27FC236}">
                <a16:creationId xmlns:a16="http://schemas.microsoft.com/office/drawing/2014/main" id="{2305E8E4-8116-471A-BF42-A0907075192B}"/>
              </a:ext>
            </a:extLst>
          </p:cNvPr>
          <p:cNvPicPr>
            <a:picLocks noChangeAspect="1"/>
          </p:cNvPicPr>
          <p:nvPr/>
        </p:nvPicPr>
        <p:blipFill>
          <a:blip r:embed="rId6"/>
          <a:stretch>
            <a:fillRect/>
          </a:stretch>
        </p:blipFill>
        <p:spPr>
          <a:xfrm>
            <a:off x="4725929" y="1936987"/>
            <a:ext cx="6619875" cy="2857500"/>
          </a:xfrm>
          <a:prstGeom prst="rect">
            <a:avLst/>
          </a:prstGeom>
        </p:spPr>
      </p:pic>
    </p:spTree>
    <p:extLst>
      <p:ext uri="{BB962C8B-B14F-4D97-AF65-F5344CB8AC3E}">
        <p14:creationId xmlns:p14="http://schemas.microsoft.com/office/powerpoint/2010/main" val="2427910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3" y="411797"/>
            <a:ext cx="9914941" cy="709090"/>
          </a:xfrm>
        </p:spPr>
        <p:txBody>
          <a:bodyPr/>
          <a:lstStyle/>
          <a:p>
            <a:r>
              <a:rPr lang="en-US" sz="3200" dirty="0"/>
              <a:t>NVMe Storage Device Architectural Model</a:t>
            </a:r>
          </a:p>
        </p:txBody>
      </p:sp>
      <p:pic>
        <p:nvPicPr>
          <p:cNvPr id="9" name="圖片 8">
            <a:extLst>
              <a:ext uri="{FF2B5EF4-FFF2-40B4-BE49-F238E27FC236}">
                <a16:creationId xmlns:a16="http://schemas.microsoft.com/office/drawing/2014/main" id="{EF436361-1220-4867-87B4-B75B536EA887}"/>
              </a:ext>
            </a:extLst>
          </p:cNvPr>
          <p:cNvPicPr>
            <a:picLocks noChangeAspect="1"/>
          </p:cNvPicPr>
          <p:nvPr/>
        </p:nvPicPr>
        <p:blipFill>
          <a:blip r:embed="rId3"/>
          <a:stretch>
            <a:fillRect/>
          </a:stretch>
        </p:blipFill>
        <p:spPr>
          <a:xfrm>
            <a:off x="607483" y="1238875"/>
            <a:ext cx="5219700" cy="3554351"/>
          </a:xfrm>
          <a:prstGeom prst="rect">
            <a:avLst/>
          </a:prstGeom>
        </p:spPr>
      </p:pic>
      <p:pic>
        <p:nvPicPr>
          <p:cNvPr id="15" name="圖片 14">
            <a:extLst>
              <a:ext uri="{FF2B5EF4-FFF2-40B4-BE49-F238E27FC236}">
                <a16:creationId xmlns:a16="http://schemas.microsoft.com/office/drawing/2014/main" id="{6E566700-2453-426C-853A-7721163475BC}"/>
              </a:ext>
            </a:extLst>
          </p:cNvPr>
          <p:cNvPicPr>
            <a:picLocks noChangeAspect="1"/>
          </p:cNvPicPr>
          <p:nvPr/>
        </p:nvPicPr>
        <p:blipFill>
          <a:blip r:embed="rId4"/>
          <a:stretch>
            <a:fillRect/>
          </a:stretch>
        </p:blipFill>
        <p:spPr>
          <a:xfrm>
            <a:off x="5793317" y="1238875"/>
            <a:ext cx="5791200" cy="3554351"/>
          </a:xfrm>
          <a:prstGeom prst="rect">
            <a:avLst/>
          </a:prstGeom>
        </p:spPr>
      </p:pic>
    </p:spTree>
    <p:extLst>
      <p:ext uri="{BB962C8B-B14F-4D97-AF65-F5344CB8AC3E}">
        <p14:creationId xmlns:p14="http://schemas.microsoft.com/office/powerpoint/2010/main" val="4267218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3" y="411797"/>
            <a:ext cx="9914941" cy="709090"/>
          </a:xfrm>
        </p:spPr>
        <p:txBody>
          <a:bodyPr/>
          <a:lstStyle/>
          <a:p>
            <a:r>
              <a:rPr lang="en-US" sz="3200" dirty="0"/>
              <a:t>NVMe Storage Device with Multiple NVM Subsystems</a:t>
            </a:r>
          </a:p>
        </p:txBody>
      </p:sp>
      <p:pic>
        <p:nvPicPr>
          <p:cNvPr id="3" name="圖片 2">
            <a:extLst>
              <a:ext uri="{FF2B5EF4-FFF2-40B4-BE49-F238E27FC236}">
                <a16:creationId xmlns:a16="http://schemas.microsoft.com/office/drawing/2014/main" id="{113F0335-E63E-4C97-A3B9-039F23A98FD7}"/>
              </a:ext>
            </a:extLst>
          </p:cNvPr>
          <p:cNvPicPr>
            <a:picLocks noChangeAspect="1"/>
          </p:cNvPicPr>
          <p:nvPr/>
        </p:nvPicPr>
        <p:blipFill>
          <a:blip r:embed="rId3"/>
          <a:stretch>
            <a:fillRect/>
          </a:stretch>
        </p:blipFill>
        <p:spPr>
          <a:xfrm>
            <a:off x="607483" y="1120887"/>
            <a:ext cx="10143114" cy="4852210"/>
          </a:xfrm>
          <a:prstGeom prst="rect">
            <a:avLst/>
          </a:prstGeom>
        </p:spPr>
      </p:pic>
    </p:spTree>
    <p:extLst>
      <p:ext uri="{BB962C8B-B14F-4D97-AF65-F5344CB8AC3E}">
        <p14:creationId xmlns:p14="http://schemas.microsoft.com/office/powerpoint/2010/main" val="2015102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28" y="403264"/>
            <a:ext cx="8747209" cy="580479"/>
          </a:xfrm>
        </p:spPr>
        <p:txBody>
          <a:bodyPr/>
          <a:lstStyle/>
          <a:p>
            <a:r>
              <a:rPr lang="en-US" sz="3200" dirty="0"/>
              <a:t>NVMe JBOF</a:t>
            </a:r>
            <a:r>
              <a:rPr lang="zh-TW" altLang="en-US" sz="3200" dirty="0"/>
              <a:t> </a:t>
            </a:r>
            <a:r>
              <a:rPr lang="en-US" altLang="zh-TW" sz="3200" dirty="0"/>
              <a:t>(Just a Bunch Of Flash)</a:t>
            </a:r>
            <a:endParaRPr lang="en-US" sz="3200" dirty="0"/>
          </a:p>
        </p:txBody>
      </p:sp>
      <p:sp>
        <p:nvSpPr>
          <p:cNvPr id="4" name="Date Placeholder 3"/>
          <p:cNvSpPr>
            <a:spLocks noGrp="1"/>
          </p:cNvSpPr>
          <p:nvPr>
            <p:ph type="dt" sz="half"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altLang="en-US" dirty="0"/>
          </a:p>
          <a:p>
            <a:pPr>
              <a:defRPr/>
            </a:pPr>
            <a:endParaRPr lang="en-US" altLang="en-US" dirty="0"/>
          </a:p>
        </p:txBody>
      </p:sp>
      <p:pic>
        <p:nvPicPr>
          <p:cNvPr id="6" name="Picture 5"/>
          <p:cNvPicPr>
            <a:picLocks noChangeAspect="1"/>
          </p:cNvPicPr>
          <p:nvPr/>
        </p:nvPicPr>
        <p:blipFill>
          <a:blip r:embed="rId3"/>
          <a:stretch>
            <a:fillRect/>
          </a:stretch>
        </p:blipFill>
        <p:spPr>
          <a:xfrm>
            <a:off x="8464061" y="1542098"/>
            <a:ext cx="3144331" cy="1886901"/>
          </a:xfrm>
          <a:prstGeom prst="rect">
            <a:avLst/>
          </a:prstGeom>
        </p:spPr>
      </p:pic>
      <p:sp>
        <p:nvSpPr>
          <p:cNvPr id="8" name="TextBox 7"/>
          <p:cNvSpPr txBox="1"/>
          <p:nvPr/>
        </p:nvSpPr>
        <p:spPr>
          <a:xfrm>
            <a:off x="447742" y="1141989"/>
            <a:ext cx="3993786" cy="400110"/>
          </a:xfrm>
          <a:prstGeom prst="rect">
            <a:avLst/>
          </a:prstGeom>
          <a:noFill/>
        </p:spPr>
        <p:txBody>
          <a:bodyPr wrap="none" rtlCol="0">
            <a:spAutoFit/>
          </a:bodyPr>
          <a:lstStyle/>
          <a:p>
            <a:r>
              <a:rPr lang="en-US" sz="2000" dirty="0">
                <a:solidFill>
                  <a:srgbClr val="002060"/>
                </a:solidFill>
                <a:latin typeface="+mn-lt"/>
              </a:rPr>
              <a:t>Facebook Lightning PCIe NVMe JBOF</a:t>
            </a:r>
          </a:p>
        </p:txBody>
      </p:sp>
      <p:pic>
        <p:nvPicPr>
          <p:cNvPr id="3" name="圖片 2">
            <a:extLst>
              <a:ext uri="{FF2B5EF4-FFF2-40B4-BE49-F238E27FC236}">
                <a16:creationId xmlns:a16="http://schemas.microsoft.com/office/drawing/2014/main" id="{E73D7FAE-69C4-4944-B35F-5A939BAFEA13}"/>
              </a:ext>
            </a:extLst>
          </p:cNvPr>
          <p:cNvPicPr>
            <a:picLocks noChangeAspect="1"/>
          </p:cNvPicPr>
          <p:nvPr/>
        </p:nvPicPr>
        <p:blipFill>
          <a:blip r:embed="rId4"/>
          <a:stretch>
            <a:fillRect/>
          </a:stretch>
        </p:blipFill>
        <p:spPr>
          <a:xfrm>
            <a:off x="525128" y="1542099"/>
            <a:ext cx="7938934" cy="4800086"/>
          </a:xfrm>
          <a:prstGeom prst="rect">
            <a:avLst/>
          </a:prstGeom>
        </p:spPr>
      </p:pic>
    </p:spTree>
    <p:extLst>
      <p:ext uri="{BB962C8B-B14F-4D97-AF65-F5344CB8AC3E}">
        <p14:creationId xmlns:p14="http://schemas.microsoft.com/office/powerpoint/2010/main" val="826572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NVMe Enclosure Architectural Model</a:t>
            </a:r>
          </a:p>
        </p:txBody>
      </p:sp>
      <p:sp>
        <p:nvSpPr>
          <p:cNvPr id="11" name="Content Placeholder 2">
            <a:extLst>
              <a:ext uri="{FF2B5EF4-FFF2-40B4-BE49-F238E27FC236}">
                <a16:creationId xmlns:a16="http://schemas.microsoft.com/office/drawing/2014/main" id="{27DFC839-8E98-4F32-BBA1-DBB59E65442B}"/>
              </a:ext>
            </a:extLst>
          </p:cNvPr>
          <p:cNvSpPr>
            <a:spLocks noGrp="1"/>
          </p:cNvSpPr>
          <p:nvPr>
            <p:ph sz="quarter" idx="13"/>
          </p:nvPr>
        </p:nvSpPr>
        <p:spPr>
          <a:xfrm>
            <a:off x="610659" y="1294751"/>
            <a:ext cx="10969625" cy="944212"/>
          </a:xfrm>
        </p:spPr>
        <p:txBody>
          <a:bodyPr>
            <a:normAutofit/>
          </a:bodyPr>
          <a:lstStyle/>
          <a:p>
            <a:pPr lvl="1"/>
            <a:r>
              <a:rPr lang="en-US" sz="2000" b="1" dirty="0">
                <a:latin typeface="+mn-lt"/>
                <a:ea typeface="ＭＳ Ｐゴシック" pitchFamily="34" charset="-128"/>
                <a:cs typeface="Arial" charset="0"/>
              </a:rPr>
              <a:t>NVMe Enclosure </a:t>
            </a:r>
            <a:r>
              <a:rPr lang="en-US" sz="2000" dirty="0">
                <a:latin typeface="+mn-lt"/>
                <a:ea typeface="ＭＳ Ｐゴシック" pitchFamily="34" charset="-128"/>
                <a:cs typeface="Arial" charset="0"/>
              </a:rPr>
              <a:t>– </a:t>
            </a:r>
            <a:r>
              <a:rPr lang="en-US" sz="1600" dirty="0"/>
              <a:t>A platform, card, module, box, rack, or set of boxes that may provide power, cooling, mechanical protection and/or external interfaces for zero or more NVMe Storage Device FRUs. An NVMe Enclosure contains one or more NVM Subsystems and one or more Enclosure Services Processes.</a:t>
            </a:r>
            <a:endParaRPr lang="en-US" dirty="0">
              <a:latin typeface="Arial" charset="0"/>
              <a:ea typeface="ＭＳ Ｐゴシック" pitchFamily="34" charset="-128"/>
              <a:cs typeface="Arial" charset="0"/>
            </a:endParaRPr>
          </a:p>
        </p:txBody>
      </p:sp>
      <p:pic>
        <p:nvPicPr>
          <p:cNvPr id="3" name="圖片 2">
            <a:extLst>
              <a:ext uri="{FF2B5EF4-FFF2-40B4-BE49-F238E27FC236}">
                <a16:creationId xmlns:a16="http://schemas.microsoft.com/office/drawing/2014/main" id="{737F9275-247F-44EE-8B44-CC6269B05C12}"/>
              </a:ext>
            </a:extLst>
          </p:cNvPr>
          <p:cNvPicPr>
            <a:picLocks noChangeAspect="1"/>
          </p:cNvPicPr>
          <p:nvPr/>
        </p:nvPicPr>
        <p:blipFill>
          <a:blip r:embed="rId3"/>
          <a:stretch>
            <a:fillRect/>
          </a:stretch>
        </p:blipFill>
        <p:spPr>
          <a:xfrm>
            <a:off x="870042" y="2238962"/>
            <a:ext cx="3571875" cy="4124325"/>
          </a:xfrm>
          <a:prstGeom prst="rect">
            <a:avLst/>
          </a:prstGeom>
        </p:spPr>
      </p:pic>
      <p:pic>
        <p:nvPicPr>
          <p:cNvPr id="4" name="圖片 3">
            <a:extLst>
              <a:ext uri="{FF2B5EF4-FFF2-40B4-BE49-F238E27FC236}">
                <a16:creationId xmlns:a16="http://schemas.microsoft.com/office/drawing/2014/main" id="{BD57235D-3F74-4DE4-88F1-B5397E945C08}"/>
              </a:ext>
            </a:extLst>
          </p:cNvPr>
          <p:cNvPicPr>
            <a:picLocks noChangeAspect="1"/>
          </p:cNvPicPr>
          <p:nvPr/>
        </p:nvPicPr>
        <p:blipFill>
          <a:blip r:embed="rId4"/>
          <a:stretch>
            <a:fillRect/>
          </a:stretch>
        </p:blipFill>
        <p:spPr>
          <a:xfrm>
            <a:off x="4441917" y="2605673"/>
            <a:ext cx="7229475" cy="3544403"/>
          </a:xfrm>
          <a:prstGeom prst="rect">
            <a:avLst/>
          </a:prstGeom>
        </p:spPr>
      </p:pic>
    </p:spTree>
    <p:extLst>
      <p:ext uri="{BB962C8B-B14F-4D97-AF65-F5344CB8AC3E}">
        <p14:creationId xmlns:p14="http://schemas.microsoft.com/office/powerpoint/2010/main" val="2419662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627343"/>
          </a:xfrm>
        </p:spPr>
        <p:txBody>
          <a:bodyPr/>
          <a:lstStyle/>
          <a:p>
            <a:r>
              <a:rPr lang="en-US" sz="3200" dirty="0"/>
              <a:t>NVMe Enclosure Architectural Model</a:t>
            </a:r>
          </a:p>
        </p:txBody>
      </p:sp>
      <p:sp>
        <p:nvSpPr>
          <p:cNvPr id="11" name="Content Placeholder 2">
            <a:extLst>
              <a:ext uri="{FF2B5EF4-FFF2-40B4-BE49-F238E27FC236}">
                <a16:creationId xmlns:a16="http://schemas.microsoft.com/office/drawing/2014/main" id="{27DFC839-8E98-4F32-BBA1-DBB59E65442B}"/>
              </a:ext>
            </a:extLst>
          </p:cNvPr>
          <p:cNvSpPr>
            <a:spLocks noGrp="1"/>
          </p:cNvSpPr>
          <p:nvPr>
            <p:ph sz="quarter" idx="13"/>
          </p:nvPr>
        </p:nvSpPr>
        <p:spPr>
          <a:xfrm>
            <a:off x="361490" y="1011479"/>
            <a:ext cx="5730806" cy="995707"/>
          </a:xfrm>
        </p:spPr>
        <p:txBody>
          <a:bodyPr>
            <a:noAutofit/>
          </a:bodyPr>
          <a:lstStyle/>
          <a:p>
            <a:pPr lvl="1"/>
            <a:r>
              <a:rPr lang="en-US" sz="2000" b="1" dirty="0">
                <a:latin typeface="+mn-lt"/>
                <a:ea typeface="ＭＳ Ｐゴシック" pitchFamily="34" charset="-128"/>
                <a:cs typeface="Arial" charset="0"/>
              </a:rPr>
              <a:t>Enclosure Services Process </a:t>
            </a:r>
            <a:r>
              <a:rPr lang="en-US" sz="2000" dirty="0">
                <a:latin typeface="+mn-lt"/>
                <a:ea typeface="ＭＳ Ｐゴシック" pitchFamily="34" charset="-128"/>
                <a:cs typeface="Arial" charset="0"/>
              </a:rPr>
              <a:t>– </a:t>
            </a:r>
            <a:r>
              <a:rPr lang="en-US" sz="1600" dirty="0">
                <a:latin typeface="+mn-lt"/>
              </a:rPr>
              <a:t>A process that implements Enclosure services for an NVMe Enclosure that supports Enclosure Management</a:t>
            </a:r>
            <a:r>
              <a:rPr lang="en-US" sz="1600" dirty="0"/>
              <a:t>.</a:t>
            </a:r>
            <a:endParaRPr lang="en-US" sz="1600" dirty="0">
              <a:latin typeface="Arial" charset="0"/>
              <a:ea typeface="ＭＳ Ｐゴシック" pitchFamily="34" charset="-128"/>
              <a:cs typeface="Arial" charset="0"/>
            </a:endParaRPr>
          </a:p>
        </p:txBody>
      </p:sp>
      <p:pic>
        <p:nvPicPr>
          <p:cNvPr id="5" name="圖片 4">
            <a:extLst>
              <a:ext uri="{FF2B5EF4-FFF2-40B4-BE49-F238E27FC236}">
                <a16:creationId xmlns:a16="http://schemas.microsoft.com/office/drawing/2014/main" id="{3447D666-D37A-48B0-AF78-F8B39FECAEFC}"/>
              </a:ext>
            </a:extLst>
          </p:cNvPr>
          <p:cNvPicPr>
            <a:picLocks noChangeAspect="1"/>
          </p:cNvPicPr>
          <p:nvPr/>
        </p:nvPicPr>
        <p:blipFill>
          <a:blip r:embed="rId3"/>
          <a:stretch>
            <a:fillRect/>
          </a:stretch>
        </p:blipFill>
        <p:spPr>
          <a:xfrm>
            <a:off x="607484" y="2007188"/>
            <a:ext cx="5328481" cy="4439015"/>
          </a:xfrm>
          <a:prstGeom prst="rect">
            <a:avLst/>
          </a:prstGeom>
        </p:spPr>
      </p:pic>
      <p:pic>
        <p:nvPicPr>
          <p:cNvPr id="6" name="圖片 5">
            <a:extLst>
              <a:ext uri="{FF2B5EF4-FFF2-40B4-BE49-F238E27FC236}">
                <a16:creationId xmlns:a16="http://schemas.microsoft.com/office/drawing/2014/main" id="{D35A6970-0BD5-4EC2-BE51-5809068C8A8E}"/>
              </a:ext>
            </a:extLst>
          </p:cNvPr>
          <p:cNvPicPr>
            <a:picLocks noChangeAspect="1"/>
          </p:cNvPicPr>
          <p:nvPr/>
        </p:nvPicPr>
        <p:blipFill>
          <a:blip r:embed="rId4"/>
          <a:stretch>
            <a:fillRect/>
          </a:stretch>
        </p:blipFill>
        <p:spPr>
          <a:xfrm>
            <a:off x="5935964" y="1039140"/>
            <a:ext cx="4114099" cy="5407064"/>
          </a:xfrm>
          <a:prstGeom prst="rect">
            <a:avLst/>
          </a:prstGeom>
        </p:spPr>
      </p:pic>
    </p:spTree>
    <p:extLst>
      <p:ext uri="{BB962C8B-B14F-4D97-AF65-F5344CB8AC3E}">
        <p14:creationId xmlns:p14="http://schemas.microsoft.com/office/powerpoint/2010/main" val="95794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24B9739-2696-42A2-BC2B-EB6E179F8952}"/>
              </a:ext>
            </a:extLst>
          </p:cNvPr>
          <p:cNvSpPr>
            <a:spLocks noGrp="1"/>
          </p:cNvSpPr>
          <p:nvPr>
            <p:ph type="title"/>
          </p:nvPr>
        </p:nvSpPr>
        <p:spPr>
          <a:xfrm>
            <a:off x="698501" y="230191"/>
            <a:ext cx="9720792" cy="922335"/>
          </a:xfrm>
        </p:spPr>
        <p:txBody>
          <a:bodyPr/>
          <a:lstStyle/>
          <a:p>
            <a:r>
              <a:rPr lang="en-US" dirty="0"/>
              <a:t>Why NVMe?</a:t>
            </a:r>
          </a:p>
        </p:txBody>
      </p:sp>
      <p:pic>
        <p:nvPicPr>
          <p:cNvPr id="5" name="內容版面配置區 4">
            <a:extLst>
              <a:ext uri="{FF2B5EF4-FFF2-40B4-BE49-F238E27FC236}">
                <a16:creationId xmlns:a16="http://schemas.microsoft.com/office/drawing/2014/main" id="{D30F86BA-8992-4127-82B5-360D226D05F0}"/>
              </a:ext>
            </a:extLst>
          </p:cNvPr>
          <p:cNvPicPr>
            <a:picLocks noGrp="1" noChangeAspect="1"/>
          </p:cNvPicPr>
          <p:nvPr>
            <p:ph sz="quarter" idx="10"/>
          </p:nvPr>
        </p:nvPicPr>
        <p:blipFill>
          <a:blip r:embed="rId3"/>
          <a:stretch>
            <a:fillRect/>
          </a:stretch>
        </p:blipFill>
        <p:spPr>
          <a:xfrm>
            <a:off x="1091762" y="1381125"/>
            <a:ext cx="10071978" cy="5086350"/>
          </a:xfrm>
          <a:prstGeom prst="rect">
            <a:avLst/>
          </a:prstGeom>
          <a:noFill/>
        </p:spPr>
      </p:pic>
    </p:spTree>
    <p:extLst>
      <p:ext uri="{BB962C8B-B14F-4D97-AF65-F5344CB8AC3E}">
        <p14:creationId xmlns:p14="http://schemas.microsoft.com/office/powerpoint/2010/main" val="3182467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627343"/>
          </a:xfrm>
        </p:spPr>
        <p:txBody>
          <a:bodyPr/>
          <a:lstStyle/>
          <a:p>
            <a:r>
              <a:rPr lang="en-US" sz="3200" dirty="0" err="1"/>
              <a:t>SMBus</a:t>
            </a:r>
            <a:r>
              <a:rPr lang="en-US" sz="3200" dirty="0"/>
              <a:t> Topology for NVMe-MI</a:t>
            </a:r>
          </a:p>
        </p:txBody>
      </p:sp>
      <p:pic>
        <p:nvPicPr>
          <p:cNvPr id="8" name="圖片 7">
            <a:extLst>
              <a:ext uri="{FF2B5EF4-FFF2-40B4-BE49-F238E27FC236}">
                <a16:creationId xmlns:a16="http://schemas.microsoft.com/office/drawing/2014/main" id="{A94943C8-AA6C-4AFE-BFCE-52BEB18330B3}"/>
              </a:ext>
            </a:extLst>
          </p:cNvPr>
          <p:cNvPicPr>
            <a:picLocks noChangeAspect="1"/>
          </p:cNvPicPr>
          <p:nvPr/>
        </p:nvPicPr>
        <p:blipFill>
          <a:blip r:embed="rId3"/>
          <a:stretch>
            <a:fillRect/>
          </a:stretch>
        </p:blipFill>
        <p:spPr>
          <a:xfrm>
            <a:off x="7427649" y="1076325"/>
            <a:ext cx="3324225" cy="2352675"/>
          </a:xfrm>
          <a:prstGeom prst="rect">
            <a:avLst/>
          </a:prstGeom>
        </p:spPr>
      </p:pic>
      <p:pic>
        <p:nvPicPr>
          <p:cNvPr id="9" name="圖片 8">
            <a:extLst>
              <a:ext uri="{FF2B5EF4-FFF2-40B4-BE49-F238E27FC236}">
                <a16:creationId xmlns:a16="http://schemas.microsoft.com/office/drawing/2014/main" id="{02E48A18-1595-4BF0-BE31-5296E716E70F}"/>
              </a:ext>
            </a:extLst>
          </p:cNvPr>
          <p:cNvPicPr>
            <a:picLocks noChangeAspect="1"/>
          </p:cNvPicPr>
          <p:nvPr/>
        </p:nvPicPr>
        <p:blipFill>
          <a:blip r:embed="rId4"/>
          <a:stretch>
            <a:fillRect/>
          </a:stretch>
        </p:blipFill>
        <p:spPr>
          <a:xfrm>
            <a:off x="7383198" y="3429000"/>
            <a:ext cx="3438525" cy="2381250"/>
          </a:xfrm>
          <a:prstGeom prst="rect">
            <a:avLst/>
          </a:prstGeom>
        </p:spPr>
      </p:pic>
      <p:pic>
        <p:nvPicPr>
          <p:cNvPr id="10" name="圖片 9">
            <a:extLst>
              <a:ext uri="{FF2B5EF4-FFF2-40B4-BE49-F238E27FC236}">
                <a16:creationId xmlns:a16="http://schemas.microsoft.com/office/drawing/2014/main" id="{D68358A1-2724-4613-A8F3-2E8C34B0D4FB}"/>
              </a:ext>
            </a:extLst>
          </p:cNvPr>
          <p:cNvPicPr>
            <a:picLocks noChangeAspect="1"/>
          </p:cNvPicPr>
          <p:nvPr/>
        </p:nvPicPr>
        <p:blipFill>
          <a:blip r:embed="rId5"/>
          <a:stretch>
            <a:fillRect/>
          </a:stretch>
        </p:blipFill>
        <p:spPr>
          <a:xfrm>
            <a:off x="502974" y="1039140"/>
            <a:ext cx="6924675" cy="2105025"/>
          </a:xfrm>
          <a:prstGeom prst="rect">
            <a:avLst/>
          </a:prstGeom>
        </p:spPr>
      </p:pic>
      <p:pic>
        <p:nvPicPr>
          <p:cNvPr id="3" name="圖片 2">
            <a:extLst>
              <a:ext uri="{FF2B5EF4-FFF2-40B4-BE49-F238E27FC236}">
                <a16:creationId xmlns:a16="http://schemas.microsoft.com/office/drawing/2014/main" id="{D879BBCC-B9B6-4D30-A8E8-1D66347AF517}"/>
              </a:ext>
            </a:extLst>
          </p:cNvPr>
          <p:cNvPicPr>
            <a:picLocks noChangeAspect="1"/>
          </p:cNvPicPr>
          <p:nvPr/>
        </p:nvPicPr>
        <p:blipFill>
          <a:blip r:embed="rId6"/>
          <a:stretch>
            <a:fillRect/>
          </a:stretch>
        </p:blipFill>
        <p:spPr>
          <a:xfrm>
            <a:off x="531549" y="3125115"/>
            <a:ext cx="6867525" cy="2371725"/>
          </a:xfrm>
          <a:prstGeom prst="rect">
            <a:avLst/>
          </a:prstGeom>
        </p:spPr>
      </p:pic>
    </p:spTree>
    <p:extLst>
      <p:ext uri="{BB962C8B-B14F-4D97-AF65-F5344CB8AC3E}">
        <p14:creationId xmlns:p14="http://schemas.microsoft.com/office/powerpoint/2010/main" val="451932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Message Transport</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791993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Transport</a:t>
            </a:r>
          </a:p>
        </p:txBody>
      </p:sp>
      <p:pic>
        <p:nvPicPr>
          <p:cNvPr id="3" name="圖片 2">
            <a:extLst>
              <a:ext uri="{FF2B5EF4-FFF2-40B4-BE49-F238E27FC236}">
                <a16:creationId xmlns:a16="http://schemas.microsoft.com/office/drawing/2014/main" id="{2FDD633D-17C9-422B-A15F-D60307CFF5BD}"/>
              </a:ext>
            </a:extLst>
          </p:cNvPr>
          <p:cNvPicPr>
            <a:picLocks noChangeAspect="1"/>
          </p:cNvPicPr>
          <p:nvPr/>
        </p:nvPicPr>
        <p:blipFill>
          <a:blip r:embed="rId3"/>
          <a:stretch>
            <a:fillRect/>
          </a:stretch>
        </p:blipFill>
        <p:spPr>
          <a:xfrm>
            <a:off x="607484" y="2535120"/>
            <a:ext cx="9844169" cy="3970076"/>
          </a:xfrm>
          <a:prstGeom prst="rect">
            <a:avLst/>
          </a:prstGeom>
        </p:spPr>
      </p:pic>
      <p:sp>
        <p:nvSpPr>
          <p:cNvPr id="5" name="Content Placeholder 2">
            <a:extLst>
              <a:ext uri="{FF2B5EF4-FFF2-40B4-BE49-F238E27FC236}">
                <a16:creationId xmlns:a16="http://schemas.microsoft.com/office/drawing/2014/main" id="{E30789E2-8368-415A-A1C9-462E8CF367E2}"/>
              </a:ext>
            </a:extLst>
          </p:cNvPr>
          <p:cNvSpPr>
            <a:spLocks noGrp="1"/>
          </p:cNvSpPr>
          <p:nvPr>
            <p:ph sz="quarter" idx="13"/>
          </p:nvPr>
        </p:nvSpPr>
        <p:spPr>
          <a:xfrm>
            <a:off x="607484" y="1215699"/>
            <a:ext cx="9956800" cy="1147233"/>
          </a:xfrm>
        </p:spPr>
        <p:txBody>
          <a:bodyPr>
            <a:normAutofit/>
          </a:bodyPr>
          <a:lstStyle/>
          <a:p>
            <a:pPr lvl="1"/>
            <a:r>
              <a:rPr lang="en-US" sz="2000" b="1" dirty="0">
                <a:latin typeface="+mn-lt"/>
                <a:ea typeface="ＭＳ Ｐゴシック" pitchFamily="34" charset="-128"/>
                <a:cs typeface="Arial" charset="0"/>
              </a:rPr>
              <a:t>NVMe-MI Messages</a:t>
            </a:r>
            <a:r>
              <a:rPr lang="en-US" sz="2000" dirty="0">
                <a:latin typeface="+mn-lt"/>
                <a:ea typeface="ＭＳ Ｐゴシック" pitchFamily="34" charset="-128"/>
                <a:cs typeface="Arial" charset="0"/>
              </a:rPr>
              <a:t>– </a:t>
            </a:r>
            <a:r>
              <a:rPr lang="en-US" sz="1600" dirty="0"/>
              <a:t>In the out-of-band mechanism, an NVMe-MI Message consists of the payload of one or more MCTP packets. The maximum sized NVMe-MI Message is 4,224 bytes (i.e., 4 KiB + 128 bytes). In the in-band tunneling mechanism, NVMe-MI Messages are not split into MCTP packets and the maximum NVMe-MI message size is equal to the Maximum Data Transfer Size.</a:t>
            </a:r>
            <a:endParaRPr lang="en-US" dirty="0">
              <a:latin typeface="Arial" charset="0"/>
              <a:ea typeface="ＭＳ Ｐゴシック" pitchFamily="34" charset="-128"/>
              <a:cs typeface="Arial" charset="0"/>
            </a:endParaRPr>
          </a:p>
        </p:txBody>
      </p:sp>
    </p:spTree>
    <p:extLst>
      <p:ext uri="{BB962C8B-B14F-4D97-AF65-F5344CB8AC3E}">
        <p14:creationId xmlns:p14="http://schemas.microsoft.com/office/powerpoint/2010/main" val="37191628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Transport</a:t>
            </a:r>
          </a:p>
        </p:txBody>
      </p:sp>
      <p:pic>
        <p:nvPicPr>
          <p:cNvPr id="3" name="圖片 2">
            <a:extLst>
              <a:ext uri="{FF2B5EF4-FFF2-40B4-BE49-F238E27FC236}">
                <a16:creationId xmlns:a16="http://schemas.microsoft.com/office/drawing/2014/main" id="{2BF961E0-AA28-41B2-AD14-DD9A41BE978A}"/>
              </a:ext>
            </a:extLst>
          </p:cNvPr>
          <p:cNvPicPr>
            <a:picLocks noChangeAspect="1"/>
          </p:cNvPicPr>
          <p:nvPr/>
        </p:nvPicPr>
        <p:blipFill>
          <a:blip r:embed="rId3"/>
          <a:stretch>
            <a:fillRect/>
          </a:stretch>
        </p:blipFill>
        <p:spPr>
          <a:xfrm>
            <a:off x="607484" y="1200937"/>
            <a:ext cx="5533095" cy="2167447"/>
          </a:xfrm>
          <a:prstGeom prst="rect">
            <a:avLst/>
          </a:prstGeom>
        </p:spPr>
      </p:pic>
      <p:sp>
        <p:nvSpPr>
          <p:cNvPr id="5" name="矩形 4">
            <a:extLst>
              <a:ext uri="{FF2B5EF4-FFF2-40B4-BE49-F238E27FC236}">
                <a16:creationId xmlns:a16="http://schemas.microsoft.com/office/drawing/2014/main" id="{3086E60B-CE53-4303-9E0C-5BCDE6BED09B}"/>
              </a:ext>
            </a:extLst>
          </p:cNvPr>
          <p:cNvSpPr/>
          <p:nvPr/>
        </p:nvSpPr>
        <p:spPr>
          <a:xfrm>
            <a:off x="1932039" y="3060290"/>
            <a:ext cx="2647335" cy="125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A2406B52-6557-47B0-988B-39E88E85F4A3}"/>
              </a:ext>
            </a:extLst>
          </p:cNvPr>
          <p:cNvPicPr>
            <a:picLocks noChangeAspect="1"/>
          </p:cNvPicPr>
          <p:nvPr/>
        </p:nvPicPr>
        <p:blipFill>
          <a:blip r:embed="rId4"/>
          <a:stretch>
            <a:fillRect/>
          </a:stretch>
        </p:blipFill>
        <p:spPr>
          <a:xfrm>
            <a:off x="6140579" y="813748"/>
            <a:ext cx="4957300" cy="5632455"/>
          </a:xfrm>
          <a:prstGeom prst="rect">
            <a:avLst/>
          </a:prstGeom>
        </p:spPr>
      </p:pic>
    </p:spTree>
    <p:extLst>
      <p:ext uri="{BB962C8B-B14F-4D97-AF65-F5344CB8AC3E}">
        <p14:creationId xmlns:p14="http://schemas.microsoft.com/office/powerpoint/2010/main" val="1861630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Transport</a:t>
            </a:r>
          </a:p>
        </p:txBody>
      </p:sp>
      <p:pic>
        <p:nvPicPr>
          <p:cNvPr id="5" name="圖片 4">
            <a:extLst>
              <a:ext uri="{FF2B5EF4-FFF2-40B4-BE49-F238E27FC236}">
                <a16:creationId xmlns:a16="http://schemas.microsoft.com/office/drawing/2014/main" id="{52934AAE-FF6F-42EF-B921-0FDF66BFA495}"/>
              </a:ext>
            </a:extLst>
          </p:cNvPr>
          <p:cNvPicPr>
            <a:picLocks noChangeAspect="1"/>
          </p:cNvPicPr>
          <p:nvPr/>
        </p:nvPicPr>
        <p:blipFill>
          <a:blip r:embed="rId3"/>
          <a:stretch>
            <a:fillRect/>
          </a:stretch>
        </p:blipFill>
        <p:spPr>
          <a:xfrm>
            <a:off x="607484" y="1215699"/>
            <a:ext cx="5452216" cy="3418931"/>
          </a:xfrm>
          <a:prstGeom prst="rect">
            <a:avLst/>
          </a:prstGeom>
        </p:spPr>
      </p:pic>
      <p:pic>
        <p:nvPicPr>
          <p:cNvPr id="7" name="圖片 6">
            <a:extLst>
              <a:ext uri="{FF2B5EF4-FFF2-40B4-BE49-F238E27FC236}">
                <a16:creationId xmlns:a16="http://schemas.microsoft.com/office/drawing/2014/main" id="{A6ADD2B4-8FB3-4C23-9EBC-13DE1592B8D6}"/>
              </a:ext>
            </a:extLst>
          </p:cNvPr>
          <p:cNvPicPr>
            <a:picLocks noChangeAspect="1"/>
          </p:cNvPicPr>
          <p:nvPr/>
        </p:nvPicPr>
        <p:blipFill>
          <a:blip r:embed="rId4"/>
          <a:stretch>
            <a:fillRect/>
          </a:stretch>
        </p:blipFill>
        <p:spPr>
          <a:xfrm>
            <a:off x="6059700" y="813748"/>
            <a:ext cx="4907131" cy="5632455"/>
          </a:xfrm>
          <a:prstGeom prst="rect">
            <a:avLst/>
          </a:prstGeom>
        </p:spPr>
      </p:pic>
    </p:spTree>
    <p:extLst>
      <p:ext uri="{BB962C8B-B14F-4D97-AF65-F5344CB8AC3E}">
        <p14:creationId xmlns:p14="http://schemas.microsoft.com/office/powerpoint/2010/main" val="393434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Transport</a:t>
            </a:r>
          </a:p>
        </p:txBody>
      </p:sp>
      <p:pic>
        <p:nvPicPr>
          <p:cNvPr id="6" name="圖片 5">
            <a:extLst>
              <a:ext uri="{FF2B5EF4-FFF2-40B4-BE49-F238E27FC236}">
                <a16:creationId xmlns:a16="http://schemas.microsoft.com/office/drawing/2014/main" id="{957FD838-633C-41BB-881A-8A087C1C7766}"/>
              </a:ext>
            </a:extLst>
          </p:cNvPr>
          <p:cNvPicPr>
            <a:picLocks noChangeAspect="1"/>
          </p:cNvPicPr>
          <p:nvPr/>
        </p:nvPicPr>
        <p:blipFill>
          <a:blip r:embed="rId3"/>
          <a:stretch>
            <a:fillRect/>
          </a:stretch>
        </p:blipFill>
        <p:spPr>
          <a:xfrm>
            <a:off x="607484" y="1216262"/>
            <a:ext cx="6029290" cy="2631981"/>
          </a:xfrm>
          <a:prstGeom prst="rect">
            <a:avLst/>
          </a:prstGeom>
        </p:spPr>
      </p:pic>
      <p:pic>
        <p:nvPicPr>
          <p:cNvPr id="3" name="圖片 2">
            <a:extLst>
              <a:ext uri="{FF2B5EF4-FFF2-40B4-BE49-F238E27FC236}">
                <a16:creationId xmlns:a16="http://schemas.microsoft.com/office/drawing/2014/main" id="{062BDB59-3EB0-4E77-A397-8EA106EC8400}"/>
              </a:ext>
            </a:extLst>
          </p:cNvPr>
          <p:cNvPicPr>
            <a:picLocks noChangeAspect="1"/>
          </p:cNvPicPr>
          <p:nvPr/>
        </p:nvPicPr>
        <p:blipFill>
          <a:blip r:embed="rId4"/>
          <a:stretch>
            <a:fillRect/>
          </a:stretch>
        </p:blipFill>
        <p:spPr>
          <a:xfrm>
            <a:off x="6636774" y="2574695"/>
            <a:ext cx="4387897" cy="2269820"/>
          </a:xfrm>
          <a:prstGeom prst="rect">
            <a:avLst/>
          </a:prstGeom>
        </p:spPr>
      </p:pic>
      <p:pic>
        <p:nvPicPr>
          <p:cNvPr id="4" name="圖片 3">
            <a:extLst>
              <a:ext uri="{FF2B5EF4-FFF2-40B4-BE49-F238E27FC236}">
                <a16:creationId xmlns:a16="http://schemas.microsoft.com/office/drawing/2014/main" id="{BDB60331-4E95-4FD6-9394-BC3E24E21323}"/>
              </a:ext>
            </a:extLst>
          </p:cNvPr>
          <p:cNvPicPr>
            <a:picLocks noChangeAspect="1"/>
          </p:cNvPicPr>
          <p:nvPr/>
        </p:nvPicPr>
        <p:blipFill>
          <a:blip r:embed="rId5"/>
          <a:stretch>
            <a:fillRect/>
          </a:stretch>
        </p:blipFill>
        <p:spPr>
          <a:xfrm>
            <a:off x="6636774" y="4844515"/>
            <a:ext cx="4387897" cy="647920"/>
          </a:xfrm>
          <a:prstGeom prst="rect">
            <a:avLst/>
          </a:prstGeom>
        </p:spPr>
      </p:pic>
    </p:spTree>
    <p:extLst>
      <p:ext uri="{BB962C8B-B14F-4D97-AF65-F5344CB8AC3E}">
        <p14:creationId xmlns:p14="http://schemas.microsoft.com/office/powerpoint/2010/main" val="15309838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Transport</a:t>
            </a:r>
          </a:p>
        </p:txBody>
      </p:sp>
      <p:pic>
        <p:nvPicPr>
          <p:cNvPr id="3" name="圖片 2">
            <a:extLst>
              <a:ext uri="{FF2B5EF4-FFF2-40B4-BE49-F238E27FC236}">
                <a16:creationId xmlns:a16="http://schemas.microsoft.com/office/drawing/2014/main" id="{EF468126-912E-412B-BD91-32F7A7D8DAC9}"/>
              </a:ext>
            </a:extLst>
          </p:cNvPr>
          <p:cNvPicPr>
            <a:picLocks noChangeAspect="1"/>
          </p:cNvPicPr>
          <p:nvPr/>
        </p:nvPicPr>
        <p:blipFill>
          <a:blip r:embed="rId3"/>
          <a:stretch>
            <a:fillRect/>
          </a:stretch>
        </p:blipFill>
        <p:spPr>
          <a:xfrm>
            <a:off x="5440327" y="1002081"/>
            <a:ext cx="4065343" cy="5668027"/>
          </a:xfrm>
          <a:prstGeom prst="rect">
            <a:avLst/>
          </a:prstGeom>
        </p:spPr>
      </p:pic>
    </p:spTree>
    <p:extLst>
      <p:ext uri="{BB962C8B-B14F-4D97-AF65-F5344CB8AC3E}">
        <p14:creationId xmlns:p14="http://schemas.microsoft.com/office/powerpoint/2010/main" val="741506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Message Servicing Model</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27799727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pic>
        <p:nvPicPr>
          <p:cNvPr id="4" name="圖片 3">
            <a:extLst>
              <a:ext uri="{FF2B5EF4-FFF2-40B4-BE49-F238E27FC236}">
                <a16:creationId xmlns:a16="http://schemas.microsoft.com/office/drawing/2014/main" id="{BF97D7E0-5F6F-4C01-8A97-F380D88BEF13}"/>
              </a:ext>
            </a:extLst>
          </p:cNvPr>
          <p:cNvPicPr>
            <a:picLocks noChangeAspect="1"/>
          </p:cNvPicPr>
          <p:nvPr/>
        </p:nvPicPr>
        <p:blipFill>
          <a:blip r:embed="rId3"/>
          <a:stretch>
            <a:fillRect/>
          </a:stretch>
        </p:blipFill>
        <p:spPr>
          <a:xfrm>
            <a:off x="1433205" y="1215699"/>
            <a:ext cx="9318181" cy="4910410"/>
          </a:xfrm>
          <a:prstGeom prst="rect">
            <a:avLst/>
          </a:prstGeom>
        </p:spPr>
      </p:pic>
    </p:spTree>
    <p:extLst>
      <p:ext uri="{BB962C8B-B14F-4D97-AF65-F5344CB8AC3E}">
        <p14:creationId xmlns:p14="http://schemas.microsoft.com/office/powerpoint/2010/main" val="4082263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pic>
        <p:nvPicPr>
          <p:cNvPr id="3" name="圖片 2">
            <a:extLst>
              <a:ext uri="{FF2B5EF4-FFF2-40B4-BE49-F238E27FC236}">
                <a16:creationId xmlns:a16="http://schemas.microsoft.com/office/drawing/2014/main" id="{AF510AFF-C35D-41B2-9BD8-36E8B3750A02}"/>
              </a:ext>
            </a:extLst>
          </p:cNvPr>
          <p:cNvPicPr>
            <a:picLocks noChangeAspect="1"/>
          </p:cNvPicPr>
          <p:nvPr/>
        </p:nvPicPr>
        <p:blipFill>
          <a:blip r:embed="rId3"/>
          <a:stretch>
            <a:fillRect/>
          </a:stretch>
        </p:blipFill>
        <p:spPr>
          <a:xfrm>
            <a:off x="607485" y="1215699"/>
            <a:ext cx="7034880" cy="3297307"/>
          </a:xfrm>
          <a:prstGeom prst="rect">
            <a:avLst/>
          </a:prstGeom>
        </p:spPr>
      </p:pic>
      <p:pic>
        <p:nvPicPr>
          <p:cNvPr id="4" name="圖片 3">
            <a:extLst>
              <a:ext uri="{FF2B5EF4-FFF2-40B4-BE49-F238E27FC236}">
                <a16:creationId xmlns:a16="http://schemas.microsoft.com/office/drawing/2014/main" id="{60612455-3274-4445-A8BA-4FADF21D935C}"/>
              </a:ext>
            </a:extLst>
          </p:cNvPr>
          <p:cNvPicPr>
            <a:picLocks noChangeAspect="1"/>
          </p:cNvPicPr>
          <p:nvPr/>
        </p:nvPicPr>
        <p:blipFill>
          <a:blip r:embed="rId4"/>
          <a:stretch>
            <a:fillRect/>
          </a:stretch>
        </p:blipFill>
        <p:spPr>
          <a:xfrm>
            <a:off x="4124925" y="4513006"/>
            <a:ext cx="5451579" cy="2197510"/>
          </a:xfrm>
          <a:prstGeom prst="rect">
            <a:avLst/>
          </a:prstGeom>
        </p:spPr>
      </p:pic>
    </p:spTree>
    <p:extLst>
      <p:ext uri="{BB962C8B-B14F-4D97-AF65-F5344CB8AC3E}">
        <p14:creationId xmlns:p14="http://schemas.microsoft.com/office/powerpoint/2010/main" val="3106627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47F97178-20CB-47FE-B876-7C2D40C995A0}"/>
              </a:ext>
            </a:extLst>
          </p:cNvPr>
          <p:cNvSpPr>
            <a:spLocks noGrp="1"/>
          </p:cNvSpPr>
          <p:nvPr>
            <p:ph type="title"/>
          </p:nvPr>
        </p:nvSpPr>
        <p:spPr>
          <a:xfrm>
            <a:off x="698501" y="230191"/>
            <a:ext cx="9720792" cy="922335"/>
          </a:xfrm>
        </p:spPr>
        <p:txBody>
          <a:bodyPr wrap="square" anchor="ctr">
            <a:normAutofit/>
          </a:bodyPr>
          <a:lstStyle/>
          <a:p>
            <a:r>
              <a:rPr lang="en-US" dirty="0"/>
              <a:t>Why NVMe?</a:t>
            </a:r>
          </a:p>
        </p:txBody>
      </p:sp>
      <p:pic>
        <p:nvPicPr>
          <p:cNvPr id="5" name="內容版面配置區 4" descr="一張含有 螢幕擷取畫面 的圖片&#10;&#10;自動產生的描述">
            <a:extLst>
              <a:ext uri="{FF2B5EF4-FFF2-40B4-BE49-F238E27FC236}">
                <a16:creationId xmlns:a16="http://schemas.microsoft.com/office/drawing/2014/main" id="{85050DF7-6DF8-4C7A-B0C3-C41574E2E589}"/>
              </a:ext>
            </a:extLst>
          </p:cNvPr>
          <p:cNvPicPr>
            <a:picLocks noGrp="1" noChangeAspect="1"/>
          </p:cNvPicPr>
          <p:nvPr>
            <p:ph sz="quarter" idx="10"/>
          </p:nvPr>
        </p:nvPicPr>
        <p:blipFill>
          <a:blip r:embed="rId2"/>
          <a:stretch>
            <a:fillRect/>
          </a:stretch>
        </p:blipFill>
        <p:spPr>
          <a:xfrm>
            <a:off x="6081714" y="1773853"/>
            <a:ext cx="5310188" cy="3840163"/>
          </a:xfrm>
          <a:prstGeom prst="rect">
            <a:avLst/>
          </a:prstGeom>
        </p:spPr>
      </p:pic>
      <p:pic>
        <p:nvPicPr>
          <p:cNvPr id="6" name="圖片 5" descr="一張含有 螢幕擷取畫面 的圖片&#10;&#10;自動產生的描述">
            <a:extLst>
              <a:ext uri="{FF2B5EF4-FFF2-40B4-BE49-F238E27FC236}">
                <a16:creationId xmlns:a16="http://schemas.microsoft.com/office/drawing/2014/main" id="{B3C55E9D-4699-45D6-91A6-663C00DEDF8F}"/>
              </a:ext>
            </a:extLst>
          </p:cNvPr>
          <p:cNvPicPr>
            <a:picLocks noChangeAspect="1"/>
          </p:cNvPicPr>
          <p:nvPr/>
        </p:nvPicPr>
        <p:blipFill>
          <a:blip r:embed="rId3"/>
          <a:stretch>
            <a:fillRect/>
          </a:stretch>
        </p:blipFill>
        <p:spPr>
          <a:xfrm>
            <a:off x="698501" y="1773853"/>
            <a:ext cx="5383213" cy="3840163"/>
          </a:xfrm>
          <a:prstGeom prst="rect">
            <a:avLst/>
          </a:prstGeom>
        </p:spPr>
      </p:pic>
      <p:sp>
        <p:nvSpPr>
          <p:cNvPr id="8" name="Content Placeholder 2">
            <a:extLst>
              <a:ext uri="{FF2B5EF4-FFF2-40B4-BE49-F238E27FC236}">
                <a16:creationId xmlns:a16="http://schemas.microsoft.com/office/drawing/2014/main" id="{F59C7D0A-01AE-4D28-9A11-57CCC3D09933}"/>
              </a:ext>
            </a:extLst>
          </p:cNvPr>
          <p:cNvSpPr txBox="1">
            <a:spLocks/>
          </p:cNvSpPr>
          <p:nvPr/>
        </p:nvSpPr>
        <p:spPr>
          <a:xfrm>
            <a:off x="698501" y="1152527"/>
            <a:ext cx="10325099" cy="440300"/>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With great IOPs and low latency</a:t>
            </a:r>
          </a:p>
        </p:txBody>
      </p:sp>
    </p:spTree>
    <p:extLst>
      <p:ext uri="{BB962C8B-B14F-4D97-AF65-F5344CB8AC3E}">
        <p14:creationId xmlns:p14="http://schemas.microsoft.com/office/powerpoint/2010/main" val="491782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pic>
        <p:nvPicPr>
          <p:cNvPr id="4" name="圖片 3">
            <a:extLst>
              <a:ext uri="{FF2B5EF4-FFF2-40B4-BE49-F238E27FC236}">
                <a16:creationId xmlns:a16="http://schemas.microsoft.com/office/drawing/2014/main" id="{FD9CF0B7-3262-457C-84C0-5E508F761D69}"/>
              </a:ext>
            </a:extLst>
          </p:cNvPr>
          <p:cNvPicPr>
            <a:picLocks noChangeAspect="1"/>
          </p:cNvPicPr>
          <p:nvPr/>
        </p:nvPicPr>
        <p:blipFill>
          <a:blip r:embed="rId3"/>
          <a:stretch>
            <a:fillRect/>
          </a:stretch>
        </p:blipFill>
        <p:spPr>
          <a:xfrm>
            <a:off x="863071" y="1025960"/>
            <a:ext cx="5229225" cy="5657850"/>
          </a:xfrm>
          <a:prstGeom prst="rect">
            <a:avLst/>
          </a:prstGeom>
        </p:spPr>
      </p:pic>
      <p:pic>
        <p:nvPicPr>
          <p:cNvPr id="5" name="圖片 4">
            <a:extLst>
              <a:ext uri="{FF2B5EF4-FFF2-40B4-BE49-F238E27FC236}">
                <a16:creationId xmlns:a16="http://schemas.microsoft.com/office/drawing/2014/main" id="{34661485-BEA2-41B6-B825-2E6D3D37802F}"/>
              </a:ext>
            </a:extLst>
          </p:cNvPr>
          <p:cNvPicPr>
            <a:picLocks noChangeAspect="1"/>
          </p:cNvPicPr>
          <p:nvPr/>
        </p:nvPicPr>
        <p:blipFill>
          <a:blip r:embed="rId4"/>
          <a:stretch>
            <a:fillRect/>
          </a:stretch>
        </p:blipFill>
        <p:spPr>
          <a:xfrm>
            <a:off x="6092296" y="1215699"/>
            <a:ext cx="5210175" cy="1885950"/>
          </a:xfrm>
          <a:prstGeom prst="rect">
            <a:avLst/>
          </a:prstGeom>
        </p:spPr>
      </p:pic>
    </p:spTree>
    <p:extLst>
      <p:ext uri="{BB962C8B-B14F-4D97-AF65-F5344CB8AC3E}">
        <p14:creationId xmlns:p14="http://schemas.microsoft.com/office/powerpoint/2010/main" val="21944625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sp>
        <p:nvSpPr>
          <p:cNvPr id="5" name="Content Placeholder 2">
            <a:extLst>
              <a:ext uri="{FF2B5EF4-FFF2-40B4-BE49-F238E27FC236}">
                <a16:creationId xmlns:a16="http://schemas.microsoft.com/office/drawing/2014/main" id="{E30789E2-8368-415A-A1C9-462E8CF367E2}"/>
              </a:ext>
            </a:extLst>
          </p:cNvPr>
          <p:cNvSpPr>
            <a:spLocks noGrp="1"/>
          </p:cNvSpPr>
          <p:nvPr>
            <p:ph sz="quarter" idx="13"/>
          </p:nvPr>
        </p:nvSpPr>
        <p:spPr>
          <a:xfrm>
            <a:off x="607484" y="1215699"/>
            <a:ext cx="9956800" cy="1147233"/>
          </a:xfrm>
        </p:spPr>
        <p:txBody>
          <a:bodyPr>
            <a:normAutofit/>
          </a:bodyPr>
          <a:lstStyle/>
          <a:p>
            <a:pPr lvl="1"/>
            <a:r>
              <a:rPr lang="en-US" sz="2000" b="1" dirty="0">
                <a:latin typeface="+mn-lt"/>
                <a:ea typeface="ＭＳ Ｐゴシック" pitchFamily="34" charset="-128"/>
                <a:cs typeface="Arial" charset="0"/>
              </a:rPr>
              <a:t>Out-of-Band Message Servicing Model</a:t>
            </a:r>
            <a:r>
              <a:rPr lang="en-US" sz="2000" dirty="0">
                <a:latin typeface="+mn-lt"/>
                <a:ea typeface="ＭＳ Ｐゴシック" pitchFamily="34" charset="-128"/>
                <a:cs typeface="Arial" charset="0"/>
              </a:rPr>
              <a:t>– </a:t>
            </a:r>
            <a:r>
              <a:rPr lang="en-US" sz="1600" dirty="0"/>
              <a:t>The out-of-band mechanism utilizes a request and response servicing model. A Management Controller sends a Request Message to a Management Endpoint, the Management Endpoint processes the Request Message, and when processing has completed, sends a Response Message back the Management Controller.</a:t>
            </a:r>
            <a:endParaRPr lang="en-US" dirty="0">
              <a:latin typeface="Arial" charset="0"/>
              <a:ea typeface="ＭＳ Ｐゴシック" pitchFamily="34" charset="-128"/>
              <a:cs typeface="Arial" charset="0"/>
            </a:endParaRPr>
          </a:p>
        </p:txBody>
      </p:sp>
      <p:pic>
        <p:nvPicPr>
          <p:cNvPr id="4" name="圖片 3">
            <a:extLst>
              <a:ext uri="{FF2B5EF4-FFF2-40B4-BE49-F238E27FC236}">
                <a16:creationId xmlns:a16="http://schemas.microsoft.com/office/drawing/2014/main" id="{D25B4154-6807-4FF6-AF67-1A049DE5E28E}"/>
              </a:ext>
            </a:extLst>
          </p:cNvPr>
          <p:cNvPicPr>
            <a:picLocks noChangeAspect="1"/>
          </p:cNvPicPr>
          <p:nvPr/>
        </p:nvPicPr>
        <p:blipFill>
          <a:blip r:embed="rId3"/>
          <a:stretch>
            <a:fillRect/>
          </a:stretch>
        </p:blipFill>
        <p:spPr>
          <a:xfrm>
            <a:off x="2099046" y="2362932"/>
            <a:ext cx="6973676" cy="4083271"/>
          </a:xfrm>
          <a:prstGeom prst="rect">
            <a:avLst/>
          </a:prstGeom>
        </p:spPr>
      </p:pic>
    </p:spTree>
    <p:extLst>
      <p:ext uri="{BB962C8B-B14F-4D97-AF65-F5344CB8AC3E}">
        <p14:creationId xmlns:p14="http://schemas.microsoft.com/office/powerpoint/2010/main" val="30910719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sp>
        <p:nvSpPr>
          <p:cNvPr id="5" name="Content Placeholder 2">
            <a:extLst>
              <a:ext uri="{FF2B5EF4-FFF2-40B4-BE49-F238E27FC236}">
                <a16:creationId xmlns:a16="http://schemas.microsoft.com/office/drawing/2014/main" id="{E30789E2-8368-415A-A1C9-462E8CF367E2}"/>
              </a:ext>
            </a:extLst>
          </p:cNvPr>
          <p:cNvSpPr>
            <a:spLocks noGrp="1"/>
          </p:cNvSpPr>
          <p:nvPr>
            <p:ph sz="quarter" idx="13"/>
          </p:nvPr>
        </p:nvSpPr>
        <p:spPr>
          <a:xfrm>
            <a:off x="607484" y="1215699"/>
            <a:ext cx="10969624" cy="803901"/>
          </a:xfrm>
        </p:spPr>
        <p:txBody>
          <a:bodyPr>
            <a:normAutofit fontScale="92500" lnSpcReduction="20000"/>
          </a:bodyPr>
          <a:lstStyle/>
          <a:p>
            <a:pPr lvl="1"/>
            <a:r>
              <a:rPr lang="en-US" sz="2200" b="1" dirty="0">
                <a:latin typeface="+mn-lt"/>
                <a:ea typeface="ＭＳ Ｐゴシック" pitchFamily="34" charset="-128"/>
                <a:cs typeface="Arial" charset="0"/>
              </a:rPr>
              <a:t>Control Primitives</a:t>
            </a:r>
            <a:r>
              <a:rPr lang="en-US" sz="2200" dirty="0">
                <a:latin typeface="+mn-lt"/>
                <a:ea typeface="ＭＳ Ｐゴシック" pitchFamily="34" charset="-128"/>
                <a:cs typeface="Arial" charset="0"/>
              </a:rPr>
              <a:t>– </a:t>
            </a:r>
            <a:r>
              <a:rPr lang="en-US" sz="1700" dirty="0"/>
              <a:t>Control Primitives are Request Messages sent from a Management Controller to a Management Endpoint to affect the servicing of a previously issued Command Message or get the state of a Command Slot and Management Endpoint.</a:t>
            </a:r>
            <a:endParaRPr lang="en-US" sz="1700" dirty="0">
              <a:latin typeface="Arial" charset="0"/>
              <a:ea typeface="ＭＳ Ｐゴシック" pitchFamily="34" charset="-128"/>
              <a:cs typeface="Arial" charset="0"/>
            </a:endParaRPr>
          </a:p>
        </p:txBody>
      </p:sp>
      <p:pic>
        <p:nvPicPr>
          <p:cNvPr id="3" name="圖片 2">
            <a:extLst>
              <a:ext uri="{FF2B5EF4-FFF2-40B4-BE49-F238E27FC236}">
                <a16:creationId xmlns:a16="http://schemas.microsoft.com/office/drawing/2014/main" id="{9F6855E6-04F2-4FFC-905E-E868EA3E598C}"/>
              </a:ext>
            </a:extLst>
          </p:cNvPr>
          <p:cNvPicPr>
            <a:picLocks noChangeAspect="1"/>
          </p:cNvPicPr>
          <p:nvPr/>
        </p:nvPicPr>
        <p:blipFill>
          <a:blip r:embed="rId3"/>
          <a:stretch>
            <a:fillRect/>
          </a:stretch>
        </p:blipFill>
        <p:spPr>
          <a:xfrm>
            <a:off x="607483" y="2019601"/>
            <a:ext cx="7143750" cy="4514850"/>
          </a:xfrm>
          <a:prstGeom prst="rect">
            <a:avLst/>
          </a:prstGeom>
        </p:spPr>
      </p:pic>
      <p:pic>
        <p:nvPicPr>
          <p:cNvPr id="7" name="圖片 6">
            <a:extLst>
              <a:ext uri="{FF2B5EF4-FFF2-40B4-BE49-F238E27FC236}">
                <a16:creationId xmlns:a16="http://schemas.microsoft.com/office/drawing/2014/main" id="{0AEE5BFE-7EA7-44F2-A8E6-CD116145D187}"/>
              </a:ext>
            </a:extLst>
          </p:cNvPr>
          <p:cNvPicPr>
            <a:picLocks noChangeAspect="1"/>
          </p:cNvPicPr>
          <p:nvPr/>
        </p:nvPicPr>
        <p:blipFill>
          <a:blip r:embed="rId4"/>
          <a:stretch>
            <a:fillRect/>
          </a:stretch>
        </p:blipFill>
        <p:spPr>
          <a:xfrm>
            <a:off x="7751233" y="2019600"/>
            <a:ext cx="3809005" cy="3120878"/>
          </a:xfrm>
          <a:prstGeom prst="rect">
            <a:avLst/>
          </a:prstGeom>
        </p:spPr>
      </p:pic>
    </p:spTree>
    <p:extLst>
      <p:ext uri="{BB962C8B-B14F-4D97-AF65-F5344CB8AC3E}">
        <p14:creationId xmlns:p14="http://schemas.microsoft.com/office/powerpoint/2010/main" val="4043557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sp>
        <p:nvSpPr>
          <p:cNvPr id="5" name="Content Placeholder 2">
            <a:extLst>
              <a:ext uri="{FF2B5EF4-FFF2-40B4-BE49-F238E27FC236}">
                <a16:creationId xmlns:a16="http://schemas.microsoft.com/office/drawing/2014/main" id="{E30789E2-8368-415A-A1C9-462E8CF367E2}"/>
              </a:ext>
            </a:extLst>
          </p:cNvPr>
          <p:cNvSpPr>
            <a:spLocks noGrp="1"/>
          </p:cNvSpPr>
          <p:nvPr>
            <p:ph sz="quarter" idx="13"/>
          </p:nvPr>
        </p:nvSpPr>
        <p:spPr>
          <a:xfrm>
            <a:off x="607484" y="1215699"/>
            <a:ext cx="10969625" cy="1377376"/>
          </a:xfrm>
        </p:spPr>
        <p:txBody>
          <a:bodyPr>
            <a:normAutofit lnSpcReduction="10000"/>
          </a:bodyPr>
          <a:lstStyle/>
          <a:p>
            <a:pPr lvl="1"/>
            <a:r>
              <a:rPr lang="en-US" sz="2000" b="1" dirty="0">
                <a:latin typeface="+mn-lt"/>
                <a:ea typeface="ＭＳ Ｐゴシック" pitchFamily="34" charset="-128"/>
                <a:cs typeface="Arial" charset="0"/>
              </a:rPr>
              <a:t>In-Band Tunneling Message Servicing Model</a:t>
            </a:r>
            <a:r>
              <a:rPr lang="en-US" sz="2000" dirty="0">
                <a:latin typeface="+mn-lt"/>
                <a:ea typeface="ＭＳ Ｐゴシック" pitchFamily="34" charset="-128"/>
                <a:cs typeface="Arial" charset="0"/>
              </a:rPr>
              <a:t>– </a:t>
            </a:r>
            <a:r>
              <a:rPr lang="en-US" sz="1600" dirty="0">
                <a:latin typeface="+mn-lt"/>
                <a:ea typeface="ＭＳ Ｐゴシック" pitchFamily="34" charset="-128"/>
                <a:cs typeface="Arial" charset="0"/>
              </a:rPr>
              <a:t>The in-band tunneling mechanism in this specification utilizes two NVMe Admin Commands (NVMe-MI Send and NVMe-MI Receive).</a:t>
            </a:r>
          </a:p>
          <a:p>
            <a:pPr lvl="2"/>
            <a:r>
              <a:rPr lang="en-US" sz="1600" dirty="0"/>
              <a:t>The NVMe-MI Send command is used to tunnel an NVMe-MI Command from host software to an NVMe Controller that transfers data from the host to the NVMe Controller (similar to a write operation) or to instruct the Management Endpoint to perform an action (e.g., to reset the NVM Subsystem using the Reset command). </a:t>
            </a:r>
            <a:endParaRPr lang="en-US" dirty="0">
              <a:latin typeface="Arial" charset="0"/>
              <a:ea typeface="ＭＳ Ｐゴシック" pitchFamily="34" charset="-128"/>
              <a:cs typeface="Arial" charset="0"/>
            </a:endParaRPr>
          </a:p>
        </p:txBody>
      </p:sp>
      <p:pic>
        <p:nvPicPr>
          <p:cNvPr id="4" name="圖片 3">
            <a:extLst>
              <a:ext uri="{FF2B5EF4-FFF2-40B4-BE49-F238E27FC236}">
                <a16:creationId xmlns:a16="http://schemas.microsoft.com/office/drawing/2014/main" id="{6391EF66-0F6F-4A0E-A3D7-4F496AE4C89E}"/>
              </a:ext>
            </a:extLst>
          </p:cNvPr>
          <p:cNvPicPr>
            <a:picLocks noChangeAspect="1"/>
          </p:cNvPicPr>
          <p:nvPr/>
        </p:nvPicPr>
        <p:blipFill>
          <a:blip r:embed="rId3"/>
          <a:stretch>
            <a:fillRect/>
          </a:stretch>
        </p:blipFill>
        <p:spPr>
          <a:xfrm>
            <a:off x="607484" y="2593075"/>
            <a:ext cx="5519098" cy="3912427"/>
          </a:xfrm>
          <a:prstGeom prst="rect">
            <a:avLst/>
          </a:prstGeom>
        </p:spPr>
      </p:pic>
      <p:pic>
        <p:nvPicPr>
          <p:cNvPr id="6" name="圖片 5">
            <a:extLst>
              <a:ext uri="{FF2B5EF4-FFF2-40B4-BE49-F238E27FC236}">
                <a16:creationId xmlns:a16="http://schemas.microsoft.com/office/drawing/2014/main" id="{9A73222C-A4EE-44DF-9D78-B86314D3C02D}"/>
              </a:ext>
            </a:extLst>
          </p:cNvPr>
          <p:cNvPicPr>
            <a:picLocks noChangeAspect="1"/>
          </p:cNvPicPr>
          <p:nvPr/>
        </p:nvPicPr>
        <p:blipFill>
          <a:blip r:embed="rId4"/>
          <a:stretch>
            <a:fillRect/>
          </a:stretch>
        </p:blipFill>
        <p:spPr>
          <a:xfrm>
            <a:off x="6623236" y="2536877"/>
            <a:ext cx="4731438" cy="3968501"/>
          </a:xfrm>
          <a:prstGeom prst="rect">
            <a:avLst/>
          </a:prstGeom>
        </p:spPr>
      </p:pic>
    </p:spTree>
    <p:extLst>
      <p:ext uri="{BB962C8B-B14F-4D97-AF65-F5344CB8AC3E}">
        <p14:creationId xmlns:p14="http://schemas.microsoft.com/office/powerpoint/2010/main" val="3127602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Message Servicing Model</a:t>
            </a:r>
          </a:p>
        </p:txBody>
      </p:sp>
      <p:sp>
        <p:nvSpPr>
          <p:cNvPr id="4" name="Content Placeholder 2">
            <a:extLst>
              <a:ext uri="{FF2B5EF4-FFF2-40B4-BE49-F238E27FC236}">
                <a16:creationId xmlns:a16="http://schemas.microsoft.com/office/drawing/2014/main" id="{823036A6-B726-444B-ADCD-8C97E332C20E}"/>
              </a:ext>
            </a:extLst>
          </p:cNvPr>
          <p:cNvSpPr>
            <a:spLocks noGrp="1"/>
          </p:cNvSpPr>
          <p:nvPr>
            <p:ph sz="quarter" idx="13"/>
          </p:nvPr>
        </p:nvSpPr>
        <p:spPr>
          <a:xfrm>
            <a:off x="607484" y="1215699"/>
            <a:ext cx="4035527" cy="1240898"/>
          </a:xfrm>
        </p:spPr>
        <p:txBody>
          <a:bodyPr>
            <a:normAutofit lnSpcReduction="10000"/>
          </a:bodyPr>
          <a:lstStyle/>
          <a:p>
            <a:pPr lvl="1">
              <a:buFont typeface="Wingdings" panose="05000000000000000000" pitchFamily="2" charset="2"/>
              <a:buChar char="l"/>
            </a:pPr>
            <a:r>
              <a:rPr lang="en-US" sz="1600" dirty="0"/>
              <a:t>The NVMe-MI Receive command is used to tunnel an NVMe-MI Command from a host to an NVMe Controller that transfers data from the NVMe Controller to the host (similar to a read operation).</a:t>
            </a:r>
            <a:endParaRPr lang="en-US" dirty="0">
              <a:latin typeface="Arial" charset="0"/>
              <a:ea typeface="ＭＳ Ｐゴシック" pitchFamily="34" charset="-128"/>
              <a:cs typeface="Arial" charset="0"/>
            </a:endParaRPr>
          </a:p>
        </p:txBody>
      </p:sp>
      <p:pic>
        <p:nvPicPr>
          <p:cNvPr id="3" name="圖片 2">
            <a:extLst>
              <a:ext uri="{FF2B5EF4-FFF2-40B4-BE49-F238E27FC236}">
                <a16:creationId xmlns:a16="http://schemas.microsoft.com/office/drawing/2014/main" id="{1F459588-36F6-410B-BA60-9A6C90F45BC0}"/>
              </a:ext>
            </a:extLst>
          </p:cNvPr>
          <p:cNvPicPr>
            <a:picLocks noChangeAspect="1"/>
          </p:cNvPicPr>
          <p:nvPr/>
        </p:nvPicPr>
        <p:blipFill>
          <a:blip r:embed="rId3"/>
          <a:stretch>
            <a:fillRect/>
          </a:stretch>
        </p:blipFill>
        <p:spPr>
          <a:xfrm>
            <a:off x="5056582" y="813748"/>
            <a:ext cx="4546801" cy="5850789"/>
          </a:xfrm>
          <a:prstGeom prst="rect">
            <a:avLst/>
          </a:prstGeom>
        </p:spPr>
      </p:pic>
    </p:spTree>
    <p:extLst>
      <p:ext uri="{BB962C8B-B14F-4D97-AF65-F5344CB8AC3E}">
        <p14:creationId xmlns:p14="http://schemas.microsoft.com/office/powerpoint/2010/main" val="341917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D57BB83-E44D-4DAA-A26C-98F0B35457E9}"/>
              </a:ext>
            </a:extLst>
          </p:cNvPr>
          <p:cNvSpPr>
            <a:spLocks noGrp="1"/>
          </p:cNvSpPr>
          <p:nvPr>
            <p:ph sz="quarter" idx="10"/>
          </p:nvPr>
        </p:nvSpPr>
        <p:spPr/>
        <p:txBody>
          <a:bodyPr/>
          <a:lstStyle/>
          <a:p>
            <a:r>
              <a:rPr lang="en-US" altLang="zh-TW" dirty="0"/>
              <a:t>Command Set</a:t>
            </a:r>
            <a:endParaRPr lang="zh-TW" altLang="en-US" dirty="0"/>
          </a:p>
        </p:txBody>
      </p:sp>
      <p:sp>
        <p:nvSpPr>
          <p:cNvPr id="5" name="內容版面配置區 4">
            <a:extLst>
              <a:ext uri="{FF2B5EF4-FFF2-40B4-BE49-F238E27FC236}">
                <a16:creationId xmlns:a16="http://schemas.microsoft.com/office/drawing/2014/main" id="{23FD05E7-8A3E-413C-8E61-76EE18ABB8D5}"/>
              </a:ext>
            </a:extLst>
          </p:cNvPr>
          <p:cNvSpPr>
            <a:spLocks noGrp="1"/>
          </p:cNvSpPr>
          <p:nvPr>
            <p:ph sz="quarter" idx="11"/>
          </p:nvPr>
        </p:nvSpPr>
        <p:spPr/>
        <p:txBody>
          <a:bodyPr/>
          <a:lstStyle/>
          <a:p>
            <a:r>
              <a:rPr lang="en-US" altLang="zh-TW" dirty="0"/>
              <a:t>NVM Express™ Management Interface</a:t>
            </a:r>
          </a:p>
        </p:txBody>
      </p:sp>
    </p:spTree>
    <p:extLst>
      <p:ext uri="{BB962C8B-B14F-4D97-AF65-F5344CB8AC3E}">
        <p14:creationId xmlns:p14="http://schemas.microsoft.com/office/powerpoint/2010/main" val="38838285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Management Interface Command Set</a:t>
            </a:r>
          </a:p>
        </p:txBody>
      </p:sp>
      <p:pic>
        <p:nvPicPr>
          <p:cNvPr id="3" name="圖片 2">
            <a:extLst>
              <a:ext uri="{FF2B5EF4-FFF2-40B4-BE49-F238E27FC236}">
                <a16:creationId xmlns:a16="http://schemas.microsoft.com/office/drawing/2014/main" id="{2BF0897B-FB2F-4544-AE52-43A989A92AE7}"/>
              </a:ext>
            </a:extLst>
          </p:cNvPr>
          <p:cNvPicPr>
            <a:picLocks noChangeAspect="1"/>
          </p:cNvPicPr>
          <p:nvPr/>
        </p:nvPicPr>
        <p:blipFill>
          <a:blip r:embed="rId3"/>
          <a:stretch>
            <a:fillRect/>
          </a:stretch>
        </p:blipFill>
        <p:spPr>
          <a:xfrm>
            <a:off x="607485" y="1215700"/>
            <a:ext cx="5488516" cy="3055380"/>
          </a:xfrm>
          <a:prstGeom prst="rect">
            <a:avLst/>
          </a:prstGeom>
        </p:spPr>
      </p:pic>
      <p:pic>
        <p:nvPicPr>
          <p:cNvPr id="5" name="圖片 4">
            <a:extLst>
              <a:ext uri="{FF2B5EF4-FFF2-40B4-BE49-F238E27FC236}">
                <a16:creationId xmlns:a16="http://schemas.microsoft.com/office/drawing/2014/main" id="{DC27F90D-3B54-4F0F-9F7A-F3E78B521C57}"/>
              </a:ext>
            </a:extLst>
          </p:cNvPr>
          <p:cNvPicPr>
            <a:picLocks noChangeAspect="1"/>
          </p:cNvPicPr>
          <p:nvPr/>
        </p:nvPicPr>
        <p:blipFill>
          <a:blip r:embed="rId4"/>
          <a:stretch>
            <a:fillRect/>
          </a:stretch>
        </p:blipFill>
        <p:spPr>
          <a:xfrm>
            <a:off x="716667" y="4271080"/>
            <a:ext cx="5379334" cy="2245601"/>
          </a:xfrm>
          <a:prstGeom prst="rect">
            <a:avLst/>
          </a:prstGeom>
        </p:spPr>
      </p:pic>
      <p:pic>
        <p:nvPicPr>
          <p:cNvPr id="6" name="圖片 5">
            <a:extLst>
              <a:ext uri="{FF2B5EF4-FFF2-40B4-BE49-F238E27FC236}">
                <a16:creationId xmlns:a16="http://schemas.microsoft.com/office/drawing/2014/main" id="{7A476956-B77D-44EA-930E-6E3996652E11}"/>
              </a:ext>
            </a:extLst>
          </p:cNvPr>
          <p:cNvPicPr>
            <a:picLocks noChangeAspect="1"/>
          </p:cNvPicPr>
          <p:nvPr/>
        </p:nvPicPr>
        <p:blipFill>
          <a:blip r:embed="rId5"/>
          <a:stretch>
            <a:fillRect/>
          </a:stretch>
        </p:blipFill>
        <p:spPr>
          <a:xfrm>
            <a:off x="6092296" y="1764856"/>
            <a:ext cx="5484813" cy="3366702"/>
          </a:xfrm>
          <a:prstGeom prst="rect">
            <a:avLst/>
          </a:prstGeom>
        </p:spPr>
      </p:pic>
    </p:spTree>
    <p:extLst>
      <p:ext uri="{BB962C8B-B14F-4D97-AF65-F5344CB8AC3E}">
        <p14:creationId xmlns:p14="http://schemas.microsoft.com/office/powerpoint/2010/main" val="37404356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NVM Express Admin Command Set</a:t>
            </a:r>
          </a:p>
        </p:txBody>
      </p:sp>
      <p:pic>
        <p:nvPicPr>
          <p:cNvPr id="4" name="圖片 3">
            <a:extLst>
              <a:ext uri="{FF2B5EF4-FFF2-40B4-BE49-F238E27FC236}">
                <a16:creationId xmlns:a16="http://schemas.microsoft.com/office/drawing/2014/main" id="{740DF509-5586-4725-B0B1-236A46015D98}"/>
              </a:ext>
            </a:extLst>
          </p:cNvPr>
          <p:cNvPicPr>
            <a:picLocks noChangeAspect="1"/>
          </p:cNvPicPr>
          <p:nvPr/>
        </p:nvPicPr>
        <p:blipFill>
          <a:blip r:embed="rId3"/>
          <a:stretch>
            <a:fillRect/>
          </a:stretch>
        </p:blipFill>
        <p:spPr>
          <a:xfrm>
            <a:off x="607484" y="1215697"/>
            <a:ext cx="5489047" cy="5230506"/>
          </a:xfrm>
          <a:prstGeom prst="rect">
            <a:avLst/>
          </a:prstGeom>
        </p:spPr>
      </p:pic>
      <p:pic>
        <p:nvPicPr>
          <p:cNvPr id="7" name="圖片 6">
            <a:extLst>
              <a:ext uri="{FF2B5EF4-FFF2-40B4-BE49-F238E27FC236}">
                <a16:creationId xmlns:a16="http://schemas.microsoft.com/office/drawing/2014/main" id="{513E39E1-72B1-4270-B8FC-005B7012FC75}"/>
              </a:ext>
            </a:extLst>
          </p:cNvPr>
          <p:cNvPicPr>
            <a:picLocks noChangeAspect="1"/>
          </p:cNvPicPr>
          <p:nvPr/>
        </p:nvPicPr>
        <p:blipFill>
          <a:blip r:embed="rId4"/>
          <a:stretch>
            <a:fillRect/>
          </a:stretch>
        </p:blipFill>
        <p:spPr>
          <a:xfrm>
            <a:off x="6092296" y="1215697"/>
            <a:ext cx="5388460" cy="3023034"/>
          </a:xfrm>
          <a:prstGeom prst="rect">
            <a:avLst/>
          </a:prstGeom>
        </p:spPr>
      </p:pic>
      <p:pic>
        <p:nvPicPr>
          <p:cNvPr id="8" name="圖片 7">
            <a:extLst>
              <a:ext uri="{FF2B5EF4-FFF2-40B4-BE49-F238E27FC236}">
                <a16:creationId xmlns:a16="http://schemas.microsoft.com/office/drawing/2014/main" id="{CFD1EECB-0BA0-4317-8E07-78F2C6A6E7C8}"/>
              </a:ext>
            </a:extLst>
          </p:cNvPr>
          <p:cNvPicPr>
            <a:picLocks noChangeAspect="1"/>
          </p:cNvPicPr>
          <p:nvPr/>
        </p:nvPicPr>
        <p:blipFill>
          <a:blip r:embed="rId5"/>
          <a:stretch>
            <a:fillRect/>
          </a:stretch>
        </p:blipFill>
        <p:spPr>
          <a:xfrm>
            <a:off x="6092297" y="4238731"/>
            <a:ext cx="5229224" cy="2118137"/>
          </a:xfrm>
          <a:prstGeom prst="rect">
            <a:avLst/>
          </a:prstGeom>
        </p:spPr>
      </p:pic>
    </p:spTree>
    <p:extLst>
      <p:ext uri="{BB962C8B-B14F-4D97-AF65-F5344CB8AC3E}">
        <p14:creationId xmlns:p14="http://schemas.microsoft.com/office/powerpoint/2010/main" val="36741020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PCIe Command Set</a:t>
            </a:r>
          </a:p>
        </p:txBody>
      </p:sp>
      <p:pic>
        <p:nvPicPr>
          <p:cNvPr id="3" name="圖片 2">
            <a:extLst>
              <a:ext uri="{FF2B5EF4-FFF2-40B4-BE49-F238E27FC236}">
                <a16:creationId xmlns:a16="http://schemas.microsoft.com/office/drawing/2014/main" id="{ADF2200D-16B8-4831-BE45-7FC6CB3BB933}"/>
              </a:ext>
            </a:extLst>
          </p:cNvPr>
          <p:cNvPicPr>
            <a:picLocks noChangeAspect="1"/>
          </p:cNvPicPr>
          <p:nvPr/>
        </p:nvPicPr>
        <p:blipFill>
          <a:blip r:embed="rId3"/>
          <a:stretch>
            <a:fillRect/>
          </a:stretch>
        </p:blipFill>
        <p:spPr>
          <a:xfrm>
            <a:off x="343327" y="1215697"/>
            <a:ext cx="5570393" cy="3137939"/>
          </a:xfrm>
          <a:prstGeom prst="rect">
            <a:avLst/>
          </a:prstGeom>
        </p:spPr>
      </p:pic>
      <p:pic>
        <p:nvPicPr>
          <p:cNvPr id="5" name="圖片 4">
            <a:extLst>
              <a:ext uri="{FF2B5EF4-FFF2-40B4-BE49-F238E27FC236}">
                <a16:creationId xmlns:a16="http://schemas.microsoft.com/office/drawing/2014/main" id="{EC413E81-23A4-4A8E-83D6-051BE3D5CA1E}"/>
              </a:ext>
            </a:extLst>
          </p:cNvPr>
          <p:cNvPicPr>
            <a:picLocks noChangeAspect="1"/>
          </p:cNvPicPr>
          <p:nvPr/>
        </p:nvPicPr>
        <p:blipFill>
          <a:blip r:embed="rId4"/>
          <a:stretch>
            <a:fillRect/>
          </a:stretch>
        </p:blipFill>
        <p:spPr>
          <a:xfrm>
            <a:off x="5913720" y="1750963"/>
            <a:ext cx="5782411" cy="2348620"/>
          </a:xfrm>
          <a:prstGeom prst="rect">
            <a:avLst/>
          </a:prstGeom>
        </p:spPr>
      </p:pic>
      <p:pic>
        <p:nvPicPr>
          <p:cNvPr id="6" name="圖片 5">
            <a:extLst>
              <a:ext uri="{FF2B5EF4-FFF2-40B4-BE49-F238E27FC236}">
                <a16:creationId xmlns:a16="http://schemas.microsoft.com/office/drawing/2014/main" id="{50FC0097-3DBF-434B-A4E6-D49FC7E942B7}"/>
              </a:ext>
            </a:extLst>
          </p:cNvPr>
          <p:cNvPicPr>
            <a:picLocks noChangeAspect="1"/>
          </p:cNvPicPr>
          <p:nvPr/>
        </p:nvPicPr>
        <p:blipFill>
          <a:blip r:embed="rId5"/>
          <a:stretch>
            <a:fillRect/>
          </a:stretch>
        </p:blipFill>
        <p:spPr>
          <a:xfrm>
            <a:off x="2037045" y="4546357"/>
            <a:ext cx="7973074" cy="1704318"/>
          </a:xfrm>
          <a:prstGeom prst="rect">
            <a:avLst/>
          </a:prstGeom>
        </p:spPr>
      </p:pic>
    </p:spTree>
    <p:extLst>
      <p:ext uri="{BB962C8B-B14F-4D97-AF65-F5344CB8AC3E}">
        <p14:creationId xmlns:p14="http://schemas.microsoft.com/office/powerpoint/2010/main" val="764083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4" y="411797"/>
            <a:ext cx="10969625" cy="803902"/>
          </a:xfrm>
        </p:spPr>
        <p:txBody>
          <a:bodyPr/>
          <a:lstStyle/>
          <a:p>
            <a:r>
              <a:rPr lang="en-US" sz="3200" dirty="0"/>
              <a:t>NVM Express Management Enhancements</a:t>
            </a:r>
          </a:p>
        </p:txBody>
      </p:sp>
      <p:pic>
        <p:nvPicPr>
          <p:cNvPr id="4" name="圖片 3">
            <a:extLst>
              <a:ext uri="{FF2B5EF4-FFF2-40B4-BE49-F238E27FC236}">
                <a16:creationId xmlns:a16="http://schemas.microsoft.com/office/drawing/2014/main" id="{7DE09180-308D-4740-9631-3D8ABF83D315}"/>
              </a:ext>
            </a:extLst>
          </p:cNvPr>
          <p:cNvPicPr>
            <a:picLocks noChangeAspect="1"/>
          </p:cNvPicPr>
          <p:nvPr/>
        </p:nvPicPr>
        <p:blipFill>
          <a:blip r:embed="rId3"/>
          <a:stretch>
            <a:fillRect/>
          </a:stretch>
        </p:blipFill>
        <p:spPr>
          <a:xfrm>
            <a:off x="607484" y="1215698"/>
            <a:ext cx="5267325" cy="5480070"/>
          </a:xfrm>
          <a:prstGeom prst="rect">
            <a:avLst/>
          </a:prstGeom>
        </p:spPr>
      </p:pic>
      <p:pic>
        <p:nvPicPr>
          <p:cNvPr id="7" name="圖片 6">
            <a:extLst>
              <a:ext uri="{FF2B5EF4-FFF2-40B4-BE49-F238E27FC236}">
                <a16:creationId xmlns:a16="http://schemas.microsoft.com/office/drawing/2014/main" id="{B2B794F3-2F64-4DC0-B138-A48895404C60}"/>
              </a:ext>
            </a:extLst>
          </p:cNvPr>
          <p:cNvPicPr>
            <a:picLocks noChangeAspect="1"/>
          </p:cNvPicPr>
          <p:nvPr/>
        </p:nvPicPr>
        <p:blipFill>
          <a:blip r:embed="rId4"/>
          <a:stretch>
            <a:fillRect/>
          </a:stretch>
        </p:blipFill>
        <p:spPr>
          <a:xfrm>
            <a:off x="5874809" y="1767259"/>
            <a:ext cx="5702300" cy="1414737"/>
          </a:xfrm>
          <a:prstGeom prst="rect">
            <a:avLst/>
          </a:prstGeom>
        </p:spPr>
      </p:pic>
    </p:spTree>
    <p:extLst>
      <p:ext uri="{BB962C8B-B14F-4D97-AF65-F5344CB8AC3E}">
        <p14:creationId xmlns:p14="http://schemas.microsoft.com/office/powerpoint/2010/main" val="255139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Lst>
</file>

<file path=ppt/theme/theme1.xml><?xml version="1.0" encoding="utf-8"?>
<a:theme xmlns:a="http://schemas.openxmlformats.org/drawingml/2006/main" name="ATP Template 2016">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P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208277B6F4BA43BA016B8CE32D4FE6" ma:contentTypeVersion="7" ma:contentTypeDescription="Create a new document." ma:contentTypeScope="" ma:versionID="64c5742be53e268df5102e05107c07e9">
  <xsd:schema xmlns:xsd="http://www.w3.org/2001/XMLSchema" xmlns:xs="http://www.w3.org/2001/XMLSchema" xmlns:p="http://schemas.microsoft.com/office/2006/metadata/properties" xmlns:ns3="f8b581fe-c782-441b-a737-7a11fdefb5c4" targetNamespace="http://schemas.microsoft.com/office/2006/metadata/properties" ma:root="true" ma:fieldsID="b80b8443dafebf539364fcc3d8b4bfa5" ns3:_="">
    <xsd:import namespace="f8b581fe-c782-441b-a737-7a11fdefb5c4"/>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581fe-c782-441b-a737-7a11fdefb5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3FDA60-FC4B-4D65-943E-3294297302E3}">
  <ds:schemaRefs>
    <ds:schemaRef ds:uri="http://schemas.microsoft.com/sharepoint/v3/contenttype/forms"/>
  </ds:schemaRefs>
</ds:datastoreItem>
</file>

<file path=customXml/itemProps2.xml><?xml version="1.0" encoding="utf-8"?>
<ds:datastoreItem xmlns:ds="http://schemas.openxmlformats.org/officeDocument/2006/customXml" ds:itemID="{5DEB7227-2BEC-4ED2-B28D-BCF5540548F0}">
  <ds:schemaRefs>
    <ds:schemaRef ds:uri="http://schemas.microsoft.com/office/2006/documentManagement/types"/>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f8b581fe-c782-441b-a737-7a11fdefb5c4"/>
    <ds:schemaRef ds:uri="http://www.w3.org/XML/1998/namespace"/>
    <ds:schemaRef ds:uri="http://purl.org/dc/terms/"/>
  </ds:schemaRefs>
</ds:datastoreItem>
</file>

<file path=customXml/itemProps3.xml><?xml version="1.0" encoding="utf-8"?>
<ds:datastoreItem xmlns:ds="http://schemas.openxmlformats.org/officeDocument/2006/customXml" ds:itemID="{9CFB7C0C-7D8C-45B5-A31A-AAD8F8E829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581fe-c782-441b-a737-7a11fdefb5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4834</TotalTime>
  <Words>18153</Words>
  <Application>Microsoft Office PowerPoint</Application>
  <PresentationFormat>寬螢幕</PresentationFormat>
  <Paragraphs>1361</Paragraphs>
  <Slides>122</Slides>
  <Notes>109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122</vt:i4>
      </vt:variant>
    </vt:vector>
  </HeadingPairs>
  <TitlesOfParts>
    <vt:vector size="131" baseType="lpstr">
      <vt:lpstr>Arial</vt:lpstr>
      <vt:lpstr>Arial Narrow</vt:lpstr>
      <vt:lpstr>Calibri</vt:lpstr>
      <vt:lpstr>Courier New</vt:lpstr>
      <vt:lpstr>Garamond</vt:lpstr>
      <vt:lpstr>Tahoma</vt:lpstr>
      <vt:lpstr>Verdana</vt:lpstr>
      <vt:lpstr>Wingdings</vt:lpstr>
      <vt:lpstr>ATP Template 2016</vt:lpstr>
      <vt:lpstr>NVMe &amp; MI</vt:lpstr>
      <vt:lpstr>PowerPoint 簡報</vt:lpstr>
      <vt:lpstr>PowerPoint 簡報</vt:lpstr>
      <vt:lpstr>What is NVMe™?</vt:lpstr>
      <vt:lpstr>NVM Express™ Technology Specification Roadmap</vt:lpstr>
      <vt:lpstr>NVMeTM spec family wasn’t structured for extensibility</vt:lpstr>
      <vt:lpstr>Optimizing the Specifications for Evolution</vt:lpstr>
      <vt:lpstr>Why NVMe?</vt:lpstr>
      <vt:lpstr>Why NVMe?</vt:lpstr>
      <vt:lpstr>Why NVMe?</vt:lpstr>
      <vt:lpstr>PowerPoint 簡報</vt:lpstr>
      <vt:lpstr>Theory of Operation</vt:lpstr>
      <vt:lpstr>Theory of Operation</vt:lpstr>
      <vt:lpstr>Controller Architecture</vt:lpstr>
      <vt:lpstr>Controller Architecture</vt:lpstr>
      <vt:lpstr>Controller Architecture</vt:lpstr>
      <vt:lpstr>Controller Architecture</vt:lpstr>
      <vt:lpstr>Controller Architecture</vt:lpstr>
      <vt:lpstr>PowerPoint 簡報</vt:lpstr>
      <vt:lpstr>Data Structures</vt:lpstr>
      <vt:lpstr>Data Structures</vt:lpstr>
      <vt:lpstr>Data Structures</vt:lpstr>
      <vt:lpstr>Data Structures</vt:lpstr>
      <vt:lpstr>Data Structures</vt:lpstr>
      <vt:lpstr>Data Structures</vt:lpstr>
      <vt:lpstr>Data Structures</vt:lpstr>
      <vt:lpstr>Data Structures</vt:lpstr>
      <vt:lpstr>Data Structures</vt:lpstr>
      <vt:lpstr>Data Structures</vt:lpstr>
      <vt:lpstr>Data Structures</vt:lpstr>
      <vt:lpstr>PowerPoint 簡報</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PowerPoint 簡報</vt:lpstr>
      <vt:lpstr>Directives</vt:lpstr>
      <vt:lpstr>Directives</vt:lpstr>
      <vt:lpstr>Directives</vt:lpstr>
      <vt:lpstr>Directives</vt:lpstr>
      <vt:lpstr>PowerPoint 簡報</vt:lpstr>
      <vt:lpstr>Changes in NVMe 1.4</vt:lpstr>
      <vt:lpstr>Changes in NVMe 1.4</vt:lpstr>
      <vt:lpstr>Changes in NVMe 1.4</vt:lpstr>
      <vt:lpstr>Changes in NVMe 1.4</vt:lpstr>
      <vt:lpstr>PowerPoint 簡報</vt:lpstr>
      <vt:lpstr>The Importance of Manageability in Servers</vt:lpstr>
      <vt:lpstr>Management Fundamentals</vt:lpstr>
      <vt:lpstr>Sample Use Cases</vt:lpstr>
      <vt:lpstr>What is the NVMe™ Management Interface?</vt:lpstr>
      <vt:lpstr>PowerPoint 簡報</vt:lpstr>
      <vt:lpstr>FRU Information Device</vt:lpstr>
      <vt:lpstr>Vital Product Data (VPD)</vt:lpstr>
      <vt:lpstr>NVMe-MITM Out-of-Band Protocol Layering</vt:lpstr>
      <vt:lpstr>Out-of-Band Management and NVMe-MITM in 1.0</vt:lpstr>
      <vt:lpstr>In-Band Management and NVMe-MITM in 1.1 </vt:lpstr>
      <vt:lpstr>NVM Subsystem Architectural Model</vt:lpstr>
      <vt:lpstr>NVMe Storage Device Architectural Model</vt:lpstr>
      <vt:lpstr>NVMe Storage Device Architectural Model</vt:lpstr>
      <vt:lpstr>NVMe Storage Device with Multiple NVM Subsystems</vt:lpstr>
      <vt:lpstr>NVMe JBOF (Just a Bunch Of Flash)</vt:lpstr>
      <vt:lpstr>NVMe Enclosure Architectural Model</vt:lpstr>
      <vt:lpstr>NVMe Enclosure Architectural Model</vt:lpstr>
      <vt:lpstr>SMBus Topology for NVMe-MI</vt:lpstr>
      <vt:lpstr>PowerPoint 簡報</vt:lpstr>
      <vt:lpstr>Message Transport</vt:lpstr>
      <vt:lpstr>Message Transport</vt:lpstr>
      <vt:lpstr>Message Transport</vt:lpstr>
      <vt:lpstr>Message Transport</vt:lpstr>
      <vt:lpstr>Message Transport</vt:lpstr>
      <vt:lpstr>PowerPoint 簡報</vt:lpstr>
      <vt:lpstr>Message Servicing Model</vt:lpstr>
      <vt:lpstr>Message Servicing Model</vt:lpstr>
      <vt:lpstr>Message Servicing Model</vt:lpstr>
      <vt:lpstr>Message Servicing Model</vt:lpstr>
      <vt:lpstr>Message Servicing Model</vt:lpstr>
      <vt:lpstr>Message Servicing Model</vt:lpstr>
      <vt:lpstr>Message Servicing Model</vt:lpstr>
      <vt:lpstr>PowerPoint 簡報</vt:lpstr>
      <vt:lpstr>Management Interface Command Set</vt:lpstr>
      <vt:lpstr>NVM Express Admin Command Set</vt:lpstr>
      <vt:lpstr>PCIe Command Set</vt:lpstr>
      <vt:lpstr>NVM Express Management Enhancements</vt:lpstr>
      <vt:lpstr>Out-of-Band Operational Times</vt:lpstr>
      <vt:lpstr>PowerPoint 簡報</vt:lpstr>
      <vt:lpstr>Example NVMe-MI Messages over SMBus/I2C</vt:lpstr>
      <vt:lpstr>Example NVMe-MI Messages over SMBus/I2C</vt:lpstr>
      <vt:lpstr>Example NVMe-MI Messages over SMBus/I2C</vt:lpstr>
      <vt:lpstr>Example NVMe-MI Messages over SMBus/I2C</vt:lpstr>
      <vt:lpstr>Example NVMe-MI Messages over SMBus/I2C</vt:lpstr>
      <vt:lpstr>Example NVMe-MI Messages over SMBus/I2C</vt:lpstr>
      <vt:lpstr>PowerPoint 簡報</vt:lpstr>
      <vt:lpstr>Introduction</vt:lpstr>
      <vt:lpstr>Introduction</vt:lpstr>
      <vt:lpstr>Introduction</vt:lpstr>
      <vt:lpstr>Introduction</vt:lpstr>
      <vt:lpstr>Introduction</vt:lpstr>
      <vt:lpstr>Introduction</vt:lpstr>
      <vt:lpstr>PowerPoint 簡報</vt:lpstr>
      <vt:lpstr>Physical Page Address Command Set</vt:lpstr>
      <vt:lpstr>Physical Page Address Command Set</vt:lpstr>
      <vt:lpstr>Physical Page Address Command Set</vt:lpstr>
      <vt:lpstr>Physical Page Address Command Set</vt:lpstr>
      <vt:lpstr>Physical Page Address Command Set</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NVMe &amp; MI</dc:title>
  <dc:creator>James Hsiao(蕭國鎮_ATP)</dc:creator>
  <cp:lastModifiedBy>James Hsiao(蕭國鎮_ATP)</cp:lastModifiedBy>
  <cp:revision>101</cp:revision>
  <dcterms:created xsi:type="dcterms:W3CDTF">2020-06-08T10:05:30Z</dcterms:created>
  <dcterms:modified xsi:type="dcterms:W3CDTF">2020-06-23T05:27:36Z</dcterms:modified>
</cp:coreProperties>
</file>